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30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40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0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00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48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9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7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4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17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5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B7F4-CDB6-4BB1-9070-4CFB28D9B147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9919-6617-4C54-A000-50F9EF7D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25745" y="1941622"/>
            <a:ext cx="2696521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Co-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funded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by The Erasmus Plus  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the 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European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Union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9104" y="4293096"/>
            <a:ext cx="6400800" cy="17526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Music -what and why I listen to. </a:t>
            </a:r>
            <a:endParaRPr lang="it-IT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MUSIC: A MELODIC METHODOLOGY INTO TEACHING AND LEARNING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2018-1-ES01-KA229-050761_2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SCHOOL EXCHANGE PARTNERSHIP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Italian team presents: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6" y="184189"/>
            <a:ext cx="269652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881"/>
            <a:ext cx="3166533" cy="265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fico delle risposte di Moduli. Titolo della domanda: 1.What kind of music genres do you listen to the most? Select5.. Numero di risposte: 7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Grafico delle risposte di Moduli. Titolo della domanda: 1.What kind of music genres do you listen to the most? Select5.. Numero di risposte: 74 risposte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Grafico delle risposte di Moduli. Titolo della domanda: 1.What kind of music genres do you listen to the most? Select5.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8" y="12226"/>
            <a:ext cx="6432649" cy="52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7623" y="4869160"/>
            <a:ext cx="8025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Pop  -64,9%    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58,1%      Trap – 51,4%       </a:t>
            </a:r>
            <a:r>
              <a:rPr lang="it-IT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Rock 43,2%  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Reggeton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27%   Latin- 23%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18,9%   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Raggae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16,2%      House 10,8%   Techno 6.8%   K-Pop 5,4%   Electronic 4,1%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Thrash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-Metal 2,7%   Opera 2,7%   Folk 1,4%   Others 1,4%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rafico delle risposte di Moduli. Titolo della domanda: 2. What is your favourite one?. Numero di risposte: 7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Grafico delle risposte di Moduli. Titolo della domanda: 2. What is your favourite one?. Numero di risposte: 74 risposte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Grafico delle risposte di Moduli. Titolo della domanda: 2. What is your favourite on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39"/>
            <a:ext cx="9144000" cy="47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6653" y="4816109"/>
            <a:ext cx="83081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Pop 41,9%   Trap 29,7%   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17,6%   Rock 13,5%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Reggeton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 9,5%   Latin 6,8%    K-pop 2,7%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2,7%    Techno 1,4%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1,4%   Folk 1,4 %   House 1,4% Country 1,4% Jazz 1,4 %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fico delle risposte di Moduli. Titolo della domanda: 3. Which of those types of music have you never listened to? You may choose more than one.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91"/>
            <a:ext cx="8964488" cy="48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6911" y="4579817"/>
            <a:ext cx="8884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Grind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–core 40,5%   Industrial  37,8%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Thrash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37,8%   K-pop 36,5   Trance 32,4%   Folk 29,7%  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27%   Country 27%   Electronic 21,6%   Jazz 21,6%   House 20,3%   Blues 16,2   Reggae 14,9%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Opera 14,9%   Techno 13,5%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13,5%   Trap 12.2%   Hard Rock 12,2%    Pop 8,1% Latin 6,8%   Rock 5,4%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1,4%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fico delle risposte di Moduli. Titolo della domanda: 10.Do you know the lyrics to allthe songs you lik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24853" y="4221088"/>
            <a:ext cx="2000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Always - 23%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Always – 37,8%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entirely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- 23%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23%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fico delle risposte di Moduli. Titolo della domanda: 12. Which do you prefer, songs in English or songs in your own languag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19872" y="4289320"/>
            <a:ext cx="2379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55,4%</a:t>
            </a:r>
          </a:p>
          <a:p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Song in English  44,6 %</a:t>
            </a:r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0597" y="393305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relaxes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89,2%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optimistic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 37,8%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deal with the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23%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recharge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batteries18,9%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focus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I do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17,6%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work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10,8%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socialise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2,7%   </a:t>
            </a: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pass the time in a special way 5,4%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Grafico delle risposte di Moduli. Titolo della domanda: 13. Why do you listen to music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730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   THANKS FOR YOU ATTENTION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306</Words>
  <Application>Microsoft Office PowerPoint</Application>
  <PresentationFormat>Presentazione su schermo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Co-funded by The Erasmus Plus  Programme Of the European Union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Co-funded by The Erasmus Plus  Programme Of the European Union</dc:title>
  <dc:creator>Annarosa</dc:creator>
  <cp:lastModifiedBy>Annarosa</cp:lastModifiedBy>
  <cp:revision>13</cp:revision>
  <dcterms:created xsi:type="dcterms:W3CDTF">2020-02-10T14:41:55Z</dcterms:created>
  <dcterms:modified xsi:type="dcterms:W3CDTF">2020-02-11T20:20:37Z</dcterms:modified>
</cp:coreProperties>
</file>