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2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1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46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9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6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1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76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25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F2AC-D5E4-4F76-8253-CF7FF18DC619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99BF-D793-4FB4-AEEF-F5969FB1F2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0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4iIFBtr1I" TargetMode="External"/><Relationship Id="rId2" Type="http://schemas.openxmlformats.org/officeDocument/2006/relationships/hyperlink" Target="https://www.youtube.com/watch?v=9VBrDybLai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DEFIN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02" y="238717"/>
            <a:ext cx="1194613" cy="16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irandolina\Desktop\LogosBeneficairesErasmus+LEFT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579" y="493694"/>
            <a:ext cx="5025780" cy="1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0328" y="2853369"/>
            <a:ext cx="86262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MUSIC: A MELODIC METHODOLOGY INTO TEACHING AND LEARNING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2018-1-ES01-KA229-050761</a:t>
            </a:r>
            <a:b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EXCHANGE PARTNERSHIP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390660" y="4439798"/>
            <a:ext cx="7293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GEEK SONG ABOUT…</a:t>
            </a:r>
          </a:p>
          <a:p>
            <a:pPr algn="ctr"/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ΠΑΙΔΙΑ ΖΩΓΡΑΦΙΖΟΥΝ ΣΤΟΝ ΤΟΙΧΟ 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PEDIA ZOGRAFIZOUN STON TIHO) - GREECE</a:t>
            </a:r>
            <a:endParaRPr lang="el-G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6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ΠΑΙΔΙΑ ΖΩΓΡΑΦΙΖΟΥΝ ΣΤΟΝ ΤΟΙΧΟ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PEDIA ZOGRAFIZOUN STON TIHO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TANIA TSANAKLIDOU</a:t>
            </a:r>
            <a:endParaRPr lang="el-G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121" y="5089793"/>
            <a:ext cx="53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https://www.youtube.com/watch?v=9VBrDybLai0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https://www.youtube.com/watch?v=uF4iIFBtr1I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Θέση περιεχομένου 7" descr="Related imag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4" y="1534560"/>
            <a:ext cx="3501365" cy="32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 descr="Image result for τα παιδια ζωγραφίζουν στον τοίχο στιχοι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89" y="1542838"/>
            <a:ext cx="2961028" cy="3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Image result for τα παιδια ζωγραφίζουν στον τοίχο στιχοι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17" y="1542838"/>
            <a:ext cx="2804793" cy="3282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70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23"/>
          </a:xfrm>
        </p:spPr>
        <p:txBody>
          <a:bodyPr>
            <a:norm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ΠΑΙΔΙΑ ΖΩΓΡΑΦΙΖΟΥΝ ΣΤΟΝ ΤΟΙΧΟ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PEDIA ZOGRAFIZOUN STON TIHO)</a:t>
            </a:r>
            <a:endParaRPr lang="el-GR" sz="1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8959" y="977326"/>
            <a:ext cx="6885542" cy="56327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παιδιά ζωγραφίζουν στον 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τοίχο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are painting on the wall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δυο καρδιές κι έναν ήλιο στη μέση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hearts with a sun between them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παίρνω φως από τον ήλιο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light from the sun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φτιάχνω την αγάπη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construct love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μου λες πως 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αρέσει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you’re telling me you like it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τραγουδούν μες στους δρόμους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are singing in the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streets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 η φωνή τους τον κόσμο αλλάζει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voices change the world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σκοτάδια σκορπάνε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Darkness is shattered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 η μέρα λουλουδίζει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day blooms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σαν άνθος στο περβάζι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 flower on the window sill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σύννεφο είναι η καρδιά μου 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heart is a cloud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 η ζωή μου γιορτή σε πλατεία 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my life a feast in a park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σ’ αγαπώ κι ο απέραντος κόσμος 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you and the vast world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πόσο μοιάζει με μικρή πολιτεία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so much like a small town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/>
              <a:t> </a:t>
            </a:r>
            <a:endParaRPr lang="el-GR" sz="1400" dirty="0"/>
          </a:p>
          <a:p>
            <a:pPr marL="0" indent="0" fontAlgn="base">
              <a:buNone/>
            </a:pP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827" y="1825625"/>
            <a:ext cx="11215171" cy="2283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ζωγραφίζουν στον τοίχο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“The children are painting on the wall” is a song by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Yiorgos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Chatzinasios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(music) and Michalis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Bourboulis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(verse) sung by the Greek singer Tania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Tsanaklidou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1980, but it is still sung by almost everyone in Greece, as it is a hymn to optimism and portrays images of the Greek culture and life, as well as images of Greece: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present in Greece, giving life and uplifting the spirits of the Greeks.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 on the window sill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image so common in every Greek house! And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feast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just typical of the Greek celebrations: every village and town has a central square (park) where all important events take place, it is a meeting point, a point where people exchange ideas, a place where all kinds of revolutions begin.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sing and their voices alone can change the world…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a world where children’s voices were not heard…it would be a devastating thing, a nightmare. Children represent hope, a better future, innocence and unconditional love.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3521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346</Words>
  <Application>Microsoft Office PowerPoint</Application>
  <PresentationFormat>Ευρεία οθόνη</PresentationFormat>
  <Paragraphs>29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ΤΑ ΠΑΙΔΙΑ ΖΩΓΡΑΦΙΖΟΥΝ ΣΤΟΝ ΤΟΙΧΟ (TA PEDIA ZOGRAFIZOUN STON TIHO) - TANIA TSANAKLIDOU</vt:lpstr>
      <vt:lpstr>ΤΑ ΠΑΙΔΙΑ ΖΩΓΡΑΦΙΖΟΥΝ ΣΤΟΝ ΤΟΙΧΟ (TA PEDIA ZOGRAFIZOUN STON TIHO)</vt:lpstr>
      <vt:lpstr>ANALYSIS: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16</cp:revision>
  <dcterms:created xsi:type="dcterms:W3CDTF">2020-02-07T09:04:57Z</dcterms:created>
  <dcterms:modified xsi:type="dcterms:W3CDTF">2020-02-11T10:54:08Z</dcterms:modified>
</cp:coreProperties>
</file>