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EE816B0-2E88-4C5B-BED2-0E23823114D4}" type="datetimeFigureOut">
              <a:rPr lang="it-IT" smtClean="0"/>
              <a:t>26/10/2021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8862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E816B0-2E88-4C5B-BED2-0E23823114D4}" type="datetimeFigureOut">
              <a:rPr lang="it-IT" smtClean="0"/>
              <a:t>26/10/2021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1161320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E816B0-2E88-4C5B-BED2-0E23823114D4}" type="datetimeFigureOut">
              <a:rPr lang="it-IT" smtClean="0"/>
              <a:t>26/10/2021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81236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EE816B0-2E88-4C5B-BED2-0E23823114D4}" type="datetimeFigureOut">
              <a:rPr lang="it-IT" smtClean="0"/>
              <a:t>26/10/2021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279488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EE816B0-2E88-4C5B-BED2-0E23823114D4}" type="datetimeFigureOut">
              <a:rPr lang="it-IT" smtClean="0"/>
              <a:t>26/10/2021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1919563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EE816B0-2E88-4C5B-BED2-0E23823114D4}" type="datetimeFigureOut">
              <a:rPr lang="it-IT" smtClean="0"/>
              <a:t>26/10/2021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355430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EE816B0-2E88-4C5B-BED2-0E23823114D4}" type="datetimeFigureOut">
              <a:rPr lang="it-IT" smtClean="0"/>
              <a:t>26/10/2021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170145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EE816B0-2E88-4C5B-BED2-0E23823114D4}" type="datetimeFigureOut">
              <a:rPr lang="it-IT" smtClean="0"/>
              <a:t>26/10/2021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61166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EE816B0-2E88-4C5B-BED2-0E23823114D4}" type="datetimeFigureOut">
              <a:rPr lang="it-IT" smtClean="0"/>
              <a:t>26/10/2021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200216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EE816B0-2E88-4C5B-BED2-0E23823114D4}" type="datetimeFigureOut">
              <a:rPr lang="it-IT" smtClean="0"/>
              <a:t>26/10/2021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293282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EE816B0-2E88-4C5B-BED2-0E23823114D4}" type="datetimeFigureOut">
              <a:rPr lang="it-IT" smtClean="0"/>
              <a:t>26/10/2021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F5DF9C-F32E-45A4-BD9F-0C6B44E9A040}" type="slidenum">
              <a:rPr lang="it-IT" smtClean="0"/>
              <a:t>‹N›</a:t>
            </a:fld>
            <a:endParaRPr lang="it-IT"/>
          </a:p>
        </p:txBody>
      </p:sp>
    </p:spTree>
    <p:extLst>
      <p:ext uri="{BB962C8B-B14F-4D97-AF65-F5344CB8AC3E}">
        <p14:creationId xmlns:p14="http://schemas.microsoft.com/office/powerpoint/2010/main" val="363278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816B0-2E88-4C5B-BED2-0E23823114D4}" type="datetimeFigureOut">
              <a:rPr lang="it-IT" smtClean="0"/>
              <a:t>26/10/2021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5DF9C-F32E-45A4-BD9F-0C6B44E9A040}" type="slidenum">
              <a:rPr lang="it-IT" smtClean="0"/>
              <a:t>‹N›</a:t>
            </a:fld>
            <a:endParaRPr lang="it-IT"/>
          </a:p>
        </p:txBody>
      </p:sp>
    </p:spTree>
    <p:extLst>
      <p:ext uri="{BB962C8B-B14F-4D97-AF65-F5344CB8AC3E}">
        <p14:creationId xmlns:p14="http://schemas.microsoft.com/office/powerpoint/2010/main" val="1007240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23780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620688"/>
            <a:ext cx="2378075"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563888" y="764704"/>
            <a:ext cx="2286000" cy="1754326"/>
          </a:xfrm>
          <a:prstGeom prst="rect">
            <a:avLst/>
          </a:prstGeom>
        </p:spPr>
        <p:txBody>
          <a:bodyPr wrap="square">
            <a:spAutoFit/>
          </a:bodyPr>
          <a:lstStyle/>
          <a:p>
            <a:r>
              <a:rPr lang="it-IT" dirty="0" smtClean="0"/>
              <a:t>PROGETTO </a:t>
            </a:r>
          </a:p>
          <a:p>
            <a:r>
              <a:rPr lang="it-IT" dirty="0" smtClean="0"/>
              <a:t>CO-FINANZIATO</a:t>
            </a:r>
          </a:p>
          <a:p>
            <a:r>
              <a:rPr lang="it-IT" dirty="0" smtClean="0"/>
              <a:t> DAL PROGRAMMA</a:t>
            </a:r>
          </a:p>
          <a:p>
            <a:r>
              <a:rPr lang="it-IT" dirty="0" smtClean="0"/>
              <a:t>ERASMUS PLUS </a:t>
            </a:r>
          </a:p>
          <a:p>
            <a:r>
              <a:rPr lang="it-IT" dirty="0" smtClean="0"/>
              <a:t>DELL’UNIONE EUROPEA</a:t>
            </a:r>
            <a:endParaRPr lang="it-IT" dirty="0"/>
          </a:p>
        </p:txBody>
      </p:sp>
      <p:sp>
        <p:nvSpPr>
          <p:cNvPr id="5" name="Rettangolo 4"/>
          <p:cNvSpPr/>
          <p:nvPr/>
        </p:nvSpPr>
        <p:spPr>
          <a:xfrm>
            <a:off x="829395" y="3356992"/>
            <a:ext cx="7992888" cy="646331"/>
          </a:xfrm>
          <a:prstGeom prst="rect">
            <a:avLst/>
          </a:prstGeom>
        </p:spPr>
        <p:txBody>
          <a:bodyPr wrap="square">
            <a:spAutoFit/>
          </a:bodyPr>
          <a:lstStyle/>
          <a:p>
            <a:r>
              <a:rPr lang="en-US" b="1" dirty="0" smtClean="0"/>
              <a:t>MUSIC: A MELODIC METHODOLOGY INTO TEACHING AND LEARNING. 2018-1-ES01-KA229-050761 SCHOOL EXCHANGE PARTNERSHIP</a:t>
            </a:r>
            <a:endParaRPr lang="it-IT" b="1" dirty="0"/>
          </a:p>
        </p:txBody>
      </p:sp>
      <p:sp>
        <p:nvSpPr>
          <p:cNvPr id="6" name="Rettangolo 5"/>
          <p:cNvSpPr/>
          <p:nvPr/>
        </p:nvSpPr>
        <p:spPr>
          <a:xfrm>
            <a:off x="467544" y="4149080"/>
            <a:ext cx="8208912" cy="923330"/>
          </a:xfrm>
          <a:prstGeom prst="rect">
            <a:avLst/>
          </a:prstGeom>
        </p:spPr>
        <p:txBody>
          <a:bodyPr wrap="square">
            <a:spAutoFit/>
          </a:bodyPr>
          <a:lstStyle/>
          <a:p>
            <a:r>
              <a:rPr lang="en-US" dirty="0" smtClean="0">
                <a:latin typeface="Times New Roman" pitchFamily="18" charset="0"/>
                <a:cs typeface="Times New Roman" pitchFamily="18" charset="0"/>
              </a:rPr>
              <a:t>Due to COVID 19 measures, the last meeting had to be carried out virtually. The big majority of our students attended part of the meeting as there were various groups every day.</a:t>
            </a:r>
            <a:endParaRPr lang="it-IT" dirty="0">
              <a:latin typeface="Times New Roman" pitchFamily="18" charset="0"/>
              <a:cs typeface="Times New Roman" pitchFamily="18" charset="0"/>
            </a:endParaRPr>
          </a:p>
        </p:txBody>
      </p:sp>
      <p:sp>
        <p:nvSpPr>
          <p:cNvPr id="2" name="CasellaDiTesto 1"/>
          <p:cNvSpPr txBox="1"/>
          <p:nvPr/>
        </p:nvSpPr>
        <p:spPr>
          <a:xfrm>
            <a:off x="2123728" y="5301208"/>
            <a:ext cx="5281510" cy="369332"/>
          </a:xfrm>
          <a:prstGeom prst="rect">
            <a:avLst/>
          </a:prstGeom>
          <a:noFill/>
        </p:spPr>
        <p:txBody>
          <a:bodyPr wrap="none" rtlCol="0">
            <a:spAutoFit/>
          </a:bodyPr>
          <a:lstStyle/>
          <a:p>
            <a:r>
              <a:rPr lang="it-IT" dirty="0" smtClean="0"/>
              <a:t>VIRTUAL MEETIN G FROM  11 </a:t>
            </a:r>
            <a:r>
              <a:rPr lang="it-IT" dirty="0" err="1" smtClean="0"/>
              <a:t>th</a:t>
            </a:r>
            <a:r>
              <a:rPr lang="it-IT" dirty="0" smtClean="0"/>
              <a:t> To 13 </a:t>
            </a:r>
            <a:r>
              <a:rPr lang="it-IT" dirty="0" err="1" smtClean="0"/>
              <a:t>th</a:t>
            </a:r>
            <a:r>
              <a:rPr lang="it-IT" dirty="0" smtClean="0"/>
              <a:t> of </a:t>
            </a:r>
            <a:r>
              <a:rPr lang="it-IT" dirty="0" err="1" smtClean="0"/>
              <a:t>May</a:t>
            </a:r>
            <a:r>
              <a:rPr lang="it-IT" smtClean="0"/>
              <a:t>  2021</a:t>
            </a:r>
            <a:endParaRPr lang="it-IT" dirty="0"/>
          </a:p>
        </p:txBody>
      </p:sp>
    </p:spTree>
    <p:extLst>
      <p:ext uri="{BB962C8B-B14F-4D97-AF65-F5344CB8AC3E}">
        <p14:creationId xmlns:p14="http://schemas.microsoft.com/office/powerpoint/2010/main" val="277096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523" y="260648"/>
            <a:ext cx="5952661" cy="4464496"/>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16632"/>
            <a:ext cx="2691991" cy="5832648"/>
          </a:xfrm>
          <a:prstGeom prst="rect">
            <a:avLst/>
          </a:prstGeom>
        </p:spPr>
      </p:pic>
      <p:sp>
        <p:nvSpPr>
          <p:cNvPr id="5" name="CasellaDiTesto 4"/>
          <p:cNvSpPr txBox="1"/>
          <p:nvPr/>
        </p:nvSpPr>
        <p:spPr>
          <a:xfrm>
            <a:off x="1403648" y="5733256"/>
            <a:ext cx="3011594" cy="369332"/>
          </a:xfrm>
          <a:prstGeom prst="rect">
            <a:avLst/>
          </a:prstGeom>
          <a:noFill/>
        </p:spPr>
        <p:txBody>
          <a:bodyPr wrap="none" rtlCol="0">
            <a:spAutoFit/>
          </a:bodyPr>
          <a:lstStyle/>
          <a:p>
            <a:r>
              <a:rPr lang="it-IT" dirty="0" smtClean="0"/>
              <a:t>Lavoriamo Insieme a distanza!</a:t>
            </a:r>
            <a:endParaRPr lang="it-IT" dirty="0"/>
          </a:p>
        </p:txBody>
      </p:sp>
    </p:spTree>
    <p:extLst>
      <p:ext uri="{BB962C8B-B14F-4D97-AF65-F5344CB8AC3E}">
        <p14:creationId xmlns:p14="http://schemas.microsoft.com/office/powerpoint/2010/main" val="226717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8640"/>
            <a:ext cx="3024336" cy="6552728"/>
          </a:xfrm>
          <a:prstGeom prst="rect">
            <a:avLst/>
          </a:prstGeom>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60648"/>
            <a:ext cx="4956469" cy="2784916"/>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5989" y="3356992"/>
            <a:ext cx="4344484" cy="3258363"/>
          </a:xfrm>
          <a:prstGeom prst="rect">
            <a:avLst/>
          </a:prstGeom>
        </p:spPr>
      </p:pic>
    </p:spTree>
    <p:extLst>
      <p:ext uri="{BB962C8B-B14F-4D97-AF65-F5344CB8AC3E}">
        <p14:creationId xmlns:p14="http://schemas.microsoft.com/office/powerpoint/2010/main" val="1501962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2831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364746"/>
            <a:ext cx="8568952" cy="1200329"/>
          </a:xfrm>
          <a:prstGeom prst="rect">
            <a:avLst/>
          </a:prstGeom>
        </p:spPr>
        <p:txBody>
          <a:bodyPr wrap="square">
            <a:spAutoFit/>
          </a:bodyPr>
          <a:lstStyle/>
          <a:p>
            <a:r>
              <a:rPr lang="it-IT" dirty="0" smtClean="0"/>
              <a:t>Al termine delle attività sia gli studenti che gli insegnanti, hanno effettuato un questionario di valutazione nel quale ognuno poteva esprimere le proprie opinioni sul lavoro svolto e sulle  abilità e competenze acquisite in relazione agli obiettivi specifici del progetto</a:t>
            </a:r>
            <a:r>
              <a:rPr lang="it-IT" smtClean="0"/>
              <a:t>. </a:t>
            </a:r>
            <a:endParaRPr lang="it-IT" dirty="0"/>
          </a:p>
        </p:txBody>
      </p:sp>
      <p:sp>
        <p:nvSpPr>
          <p:cNvPr id="3" name="CasellaDiTesto 2"/>
          <p:cNvSpPr txBox="1"/>
          <p:nvPr/>
        </p:nvSpPr>
        <p:spPr>
          <a:xfrm>
            <a:off x="3236952" y="412192"/>
            <a:ext cx="2310056" cy="461665"/>
          </a:xfrm>
          <a:prstGeom prst="rect">
            <a:avLst/>
          </a:prstGeom>
          <a:noFill/>
        </p:spPr>
        <p:txBody>
          <a:bodyPr wrap="none" rtlCol="0">
            <a:spAutoFit/>
          </a:bodyPr>
          <a:lstStyle/>
          <a:p>
            <a:r>
              <a:rPr lang="it-IT" sz="2400" dirty="0" smtClean="0">
                <a:latin typeface="Times New Roman" pitchFamily="18" charset="0"/>
                <a:cs typeface="Times New Roman" pitchFamily="18" charset="0"/>
              </a:rPr>
              <a:t>VALUTAZIONE</a:t>
            </a:r>
            <a:endParaRPr lang="it-IT" sz="2400" dirty="0">
              <a:latin typeface="Times New Roman" pitchFamily="18" charset="0"/>
              <a:cs typeface="Times New Roman" pitchFamily="18" charset="0"/>
            </a:endParaRPr>
          </a:p>
        </p:txBody>
      </p:sp>
      <p:sp>
        <p:nvSpPr>
          <p:cNvPr id="4" name="Rettangolo 3"/>
          <p:cNvSpPr/>
          <p:nvPr/>
        </p:nvSpPr>
        <p:spPr>
          <a:xfrm>
            <a:off x="179512" y="3068960"/>
            <a:ext cx="8856984" cy="1200329"/>
          </a:xfrm>
          <a:prstGeom prst="rect">
            <a:avLst/>
          </a:prstGeom>
        </p:spPr>
        <p:txBody>
          <a:bodyPr wrap="square">
            <a:spAutoFit/>
          </a:bodyPr>
          <a:lstStyle/>
          <a:p>
            <a:pPr lvl="0"/>
            <a:r>
              <a:rPr lang="it-IT" dirty="0">
                <a:solidFill>
                  <a:prstClr val="black"/>
                </a:solidFill>
              </a:rPr>
              <a:t>Questo progetto è stato finanziato dalla Commissione </a:t>
            </a:r>
            <a:r>
              <a:rPr lang="it-IT" dirty="0" err="1">
                <a:solidFill>
                  <a:prstClr val="black"/>
                </a:solidFill>
              </a:rPr>
              <a:t>Europea.Il</a:t>
            </a:r>
            <a:r>
              <a:rPr lang="it-IT" dirty="0">
                <a:solidFill>
                  <a:prstClr val="black"/>
                </a:solidFill>
              </a:rPr>
              <a:t> presente documento riflette</a:t>
            </a:r>
          </a:p>
          <a:p>
            <a:pPr lvl="0"/>
            <a:r>
              <a:rPr lang="it-IT" dirty="0">
                <a:solidFill>
                  <a:prstClr val="black"/>
                </a:solidFill>
              </a:rPr>
              <a:t>Esclusivamente il punto di vista degli autori e la Commissione Europea non si ritiene responsabile</a:t>
            </a:r>
          </a:p>
          <a:p>
            <a:pPr lvl="0"/>
            <a:r>
              <a:rPr lang="it-IT" dirty="0">
                <a:solidFill>
                  <a:prstClr val="black"/>
                </a:solidFill>
              </a:rPr>
              <a:t>dell’uso  che potrebbe essere fatto delle informazioni contenute nel presente documento.</a:t>
            </a:r>
          </a:p>
        </p:txBody>
      </p:sp>
      <p:sp>
        <p:nvSpPr>
          <p:cNvPr id="5" name="Rettangolo 4"/>
          <p:cNvSpPr/>
          <p:nvPr/>
        </p:nvSpPr>
        <p:spPr>
          <a:xfrm>
            <a:off x="539552" y="4437112"/>
            <a:ext cx="8496944" cy="1200329"/>
          </a:xfrm>
          <a:prstGeom prst="rect">
            <a:avLst/>
          </a:prstGeom>
        </p:spPr>
        <p:txBody>
          <a:bodyPr wrap="square">
            <a:spAutoFit/>
          </a:bodyPr>
          <a:lstStyle/>
          <a:p>
            <a:r>
              <a:rPr lang="it-IT" b="1" dirty="0" smtClean="0"/>
              <a:t>Lavoro realizzato da: </a:t>
            </a:r>
          </a:p>
          <a:p>
            <a:r>
              <a:rPr lang="it-IT" b="1" dirty="0" smtClean="0"/>
              <a:t>Annarosa </a:t>
            </a:r>
            <a:r>
              <a:rPr lang="it-IT" b="1" dirty="0" err="1" smtClean="0"/>
              <a:t>Orlandini</a:t>
            </a:r>
            <a:r>
              <a:rPr lang="it-IT" b="1" dirty="0" smtClean="0"/>
              <a:t>  membro del team italiano del progetto -2018-1-ES01-KA229-050761_2</a:t>
            </a:r>
          </a:p>
          <a:p>
            <a:r>
              <a:rPr lang="it-IT" b="1" dirty="0" smtClean="0"/>
              <a:t>Maria Cristina Affinati coordinatore  del progetto</a:t>
            </a:r>
            <a:endParaRPr lang="it-IT" dirty="0"/>
          </a:p>
        </p:txBody>
      </p:sp>
    </p:spTree>
    <p:extLst>
      <p:ext uri="{BB962C8B-B14F-4D97-AF65-F5344CB8AC3E}">
        <p14:creationId xmlns:p14="http://schemas.microsoft.com/office/powerpoint/2010/main" val="6521585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176</Words>
  <Application>Microsoft Office PowerPoint</Application>
  <PresentationFormat>Presentazione su schermo (4:3)</PresentationFormat>
  <Paragraphs>17</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Annarosa</dc:creator>
  <cp:lastModifiedBy>Annarosa</cp:lastModifiedBy>
  <cp:revision>6</cp:revision>
  <dcterms:created xsi:type="dcterms:W3CDTF">2021-10-26T18:09:40Z</dcterms:created>
  <dcterms:modified xsi:type="dcterms:W3CDTF">2021-10-26T19:00:27Z</dcterms:modified>
</cp:coreProperties>
</file>