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81492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3649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6317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696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17134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8046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F30F2AC-D5E4-4F76-8253-CF7FF18DC619}" type="datetimeFigureOut">
              <a:rPr lang="el-GR" smtClean="0"/>
              <a:t>11/2/2020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7299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F30F2AC-D5E4-4F76-8253-CF7FF18DC619}" type="datetimeFigureOut">
              <a:rPr lang="el-GR" smtClean="0"/>
              <a:t>11/2/2020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58564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F30F2AC-D5E4-4F76-8253-CF7FF18DC619}" type="datetimeFigureOut">
              <a:rPr lang="el-GR" smtClean="0"/>
              <a:t>11/2/2020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24513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0776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403625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F2AC-D5E4-4F76-8253-CF7FF18DC619}" type="datetimeFigureOut">
              <a:rPr lang="el-GR" smtClean="0"/>
              <a:t>11/2/2020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D99BF-D793-4FB4-AEEF-F5969FB1F265}" type="slidenum">
              <a:rPr lang="el-GR" smtClean="0"/>
              <a:t>‹#›</a:t>
            </a:fld>
            <a:endParaRPr lang="el-GR"/>
          </a:p>
        </p:txBody>
      </p:sp>
    </p:spTree>
    <p:extLst>
      <p:ext uri="{BB962C8B-B14F-4D97-AF65-F5344CB8AC3E}">
        <p14:creationId xmlns:p14="http://schemas.microsoft.com/office/powerpoint/2010/main" val="3609075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EM4vblG6BVQ"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DEFINITIVO.jpg"/>
          <p:cNvPicPr>
            <a:picLocks noChangeAspect="1" noChangeArrowheads="1"/>
          </p:cNvPicPr>
          <p:nvPr/>
        </p:nvPicPr>
        <p:blipFill>
          <a:blip r:embed="rId2" cstate="print"/>
          <a:srcRect/>
          <a:stretch>
            <a:fillRect/>
          </a:stretch>
        </p:blipFill>
        <p:spPr bwMode="auto">
          <a:xfrm>
            <a:off x="579102" y="238717"/>
            <a:ext cx="1194613" cy="1690117"/>
          </a:xfrm>
          <a:prstGeom prst="rect">
            <a:avLst/>
          </a:prstGeom>
          <a:noFill/>
          <a:ln w="9525">
            <a:noFill/>
            <a:miter lim="800000"/>
            <a:headEnd/>
            <a:tailEnd/>
          </a:ln>
        </p:spPr>
      </p:pic>
      <p:pic>
        <p:nvPicPr>
          <p:cNvPr id="5" name="Picture 3" descr="C:\Users\Mirandolina\Desktop\LogosBeneficairesErasmus+LEFT_EN.jpg"/>
          <p:cNvPicPr>
            <a:picLocks noChangeAspect="1" noChangeArrowheads="1"/>
          </p:cNvPicPr>
          <p:nvPr/>
        </p:nvPicPr>
        <p:blipFill>
          <a:blip r:embed="rId3" cstate="print"/>
          <a:srcRect/>
          <a:stretch>
            <a:fillRect/>
          </a:stretch>
        </p:blipFill>
        <p:spPr bwMode="auto">
          <a:xfrm>
            <a:off x="5065579" y="493694"/>
            <a:ext cx="5025780" cy="1435140"/>
          </a:xfrm>
          <a:prstGeom prst="rect">
            <a:avLst/>
          </a:prstGeom>
          <a:noFill/>
          <a:ln w="9525">
            <a:noFill/>
            <a:miter lim="800000"/>
            <a:headEnd/>
            <a:tailEnd/>
          </a:ln>
        </p:spPr>
      </p:pic>
      <p:sp>
        <p:nvSpPr>
          <p:cNvPr id="6" name="TextBox 5"/>
          <p:cNvSpPr txBox="1"/>
          <p:nvPr/>
        </p:nvSpPr>
        <p:spPr>
          <a:xfrm>
            <a:off x="1520328" y="2853369"/>
            <a:ext cx="8626207" cy="1231106"/>
          </a:xfrm>
          <a:prstGeom prst="rect">
            <a:avLst/>
          </a:prstGeom>
          <a:noFill/>
        </p:spPr>
        <p:txBody>
          <a:bodyPr wrap="square" rtlCol="0">
            <a:spAutoFit/>
          </a:bodyPr>
          <a:lstStyle/>
          <a:p>
            <a:pPr algn="ctr"/>
            <a:r>
              <a:rPr lang="en-GB" sz="1400" b="1" dirty="0" smtClean="0">
                <a:latin typeface="Times New Roman" panose="02020603050405020304" pitchFamily="18" charset="0"/>
                <a:cs typeface="Times New Roman" panose="02020603050405020304" pitchFamily="18" charset="0"/>
              </a:rPr>
              <a:t>MUSIC: A MELODIC METHODOLOGY INTO TEACHING AND LEARNING</a:t>
            </a:r>
            <a:r>
              <a:rPr lang="en-GB" sz="1400" dirty="0" smtClean="0">
                <a:latin typeface="Times New Roman" panose="02020603050405020304" pitchFamily="18" charset="0"/>
                <a:cs typeface="Times New Roman" panose="02020603050405020304" pitchFamily="18" charset="0"/>
              </a:rPr>
              <a:t/>
            </a:r>
            <a:br>
              <a:rPr lang="en-GB" sz="1400"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2018-1-ES01-KA229-050761</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SCHOOL EXCHANGE PARTNERSHIP</a:t>
            </a:r>
            <a:r>
              <a:rPr lang="en-GB" dirty="0" smtClean="0"/>
              <a:t/>
            </a:r>
            <a:br>
              <a:rPr lang="en-GB" dirty="0" smtClean="0"/>
            </a:br>
            <a:endParaRPr lang="el-GR" dirty="0"/>
          </a:p>
        </p:txBody>
      </p:sp>
      <p:sp>
        <p:nvSpPr>
          <p:cNvPr id="7" name="TextBox 6"/>
          <p:cNvSpPr txBox="1"/>
          <p:nvPr/>
        </p:nvSpPr>
        <p:spPr>
          <a:xfrm>
            <a:off x="2390660" y="4439798"/>
            <a:ext cx="7293167"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SONGS ABOUT PEACE - GREECE</a:t>
            </a:r>
            <a:endParaRPr lang="el-GR"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66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smtClean="0">
                <a:latin typeface="Times New Roman" panose="02020603050405020304" pitchFamily="18" charset="0"/>
                <a:cs typeface="Times New Roman" panose="02020603050405020304" pitchFamily="18" charset="0"/>
              </a:rPr>
              <a:t>2</a:t>
            </a:r>
            <a:r>
              <a:rPr lang="en-US" sz="1400" b="1" dirty="0" smtClean="0">
                <a:latin typeface="Times New Roman" panose="02020603050405020304" pitchFamily="18" charset="0"/>
                <a:cs typeface="Times New Roman" panose="02020603050405020304" pitchFamily="18" charset="0"/>
              </a:rPr>
              <a:t>.SUNDAY, BLOODY SUNDAY- U2</a:t>
            </a:r>
            <a:r>
              <a:rPr lang="el-GR" sz="1400" dirty="0">
                <a:latin typeface="Times New Roman" panose="02020603050405020304" pitchFamily="18" charset="0"/>
                <a:cs typeface="Times New Roman" panose="02020603050405020304" pitchFamily="18" charset="0"/>
              </a:rPr>
              <a:t/>
            </a:r>
            <a:br>
              <a:rPr lang="el-GR" sz="1400" dirty="0">
                <a:latin typeface="Times New Roman" panose="02020603050405020304" pitchFamily="18" charset="0"/>
                <a:cs typeface="Times New Roman" panose="02020603050405020304" pitchFamily="18" charset="0"/>
              </a:rPr>
            </a:br>
            <a:endParaRPr lang="el-GR" sz="1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043190" y="4505899"/>
            <a:ext cx="5343181" cy="307777"/>
          </a:xfrm>
          <a:prstGeom prst="rect">
            <a:avLst/>
          </a:prstGeom>
          <a:noFill/>
        </p:spPr>
        <p:txBody>
          <a:bodyPr wrap="square" rtlCol="0">
            <a:spAutoFit/>
          </a:bodyPr>
          <a:lstStyle/>
          <a:p>
            <a:r>
              <a:rPr lang="en-US" sz="1400" u="sng" dirty="0">
                <a:latin typeface="Times New Roman" panose="02020603050405020304" pitchFamily="18" charset="0"/>
                <a:cs typeface="Times New Roman" panose="02020603050405020304" pitchFamily="18" charset="0"/>
                <a:hlinkClick r:id="rId2"/>
              </a:rPr>
              <a:t>https://www.youtube.com/watch?v=EM4vblG6BVQ</a:t>
            </a:r>
            <a:endParaRPr lang="el-GR" sz="1400" dirty="0">
              <a:latin typeface="Times New Roman" panose="02020603050405020304" pitchFamily="18" charset="0"/>
              <a:cs typeface="Times New Roman" panose="02020603050405020304" pitchFamily="18" charset="0"/>
            </a:endParaRPr>
          </a:p>
        </p:txBody>
      </p:sp>
      <p:pic>
        <p:nvPicPr>
          <p:cNvPr id="9" name="Εικόνα 8" descr="Image result for u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9709" y="1513489"/>
            <a:ext cx="2605673" cy="2639870"/>
          </a:xfrm>
          <a:prstGeom prst="rect">
            <a:avLst/>
          </a:prstGeom>
          <a:noFill/>
          <a:ln>
            <a:noFill/>
          </a:ln>
        </p:spPr>
      </p:pic>
      <p:pic>
        <p:nvPicPr>
          <p:cNvPr id="10" name="Εικόνα 9"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6140" y="1513489"/>
            <a:ext cx="2393966" cy="2639870"/>
          </a:xfrm>
          <a:prstGeom prst="rect">
            <a:avLst/>
          </a:prstGeom>
          <a:noFill/>
          <a:ln>
            <a:noFill/>
          </a:ln>
        </p:spPr>
      </p:pic>
    </p:spTree>
    <p:extLst>
      <p:ext uri="{BB962C8B-B14F-4D97-AF65-F5344CB8AC3E}">
        <p14:creationId xmlns:p14="http://schemas.microsoft.com/office/powerpoint/2010/main" val="10237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2326"/>
          </a:xfrm>
        </p:spPr>
        <p:txBody>
          <a:bodyPr>
            <a:normAutofit/>
          </a:bodyPr>
          <a:lstStyle/>
          <a:p>
            <a:pPr algn="ctr"/>
            <a:r>
              <a:rPr lang="en-US" sz="1400" b="1" dirty="0">
                <a:latin typeface="Times New Roman" panose="02020603050405020304" pitchFamily="18" charset="0"/>
                <a:cs typeface="Times New Roman" panose="02020603050405020304" pitchFamily="18" charset="0"/>
              </a:rPr>
              <a:t>2.SUNDAY, BLOODY SUNDAY- </a:t>
            </a:r>
            <a:r>
              <a:rPr lang="en-US" sz="1400" b="1" dirty="0" smtClean="0">
                <a:latin typeface="Times New Roman" panose="02020603050405020304" pitchFamily="18" charset="0"/>
                <a:cs typeface="Times New Roman" panose="02020603050405020304" pitchFamily="18" charset="0"/>
              </a:rPr>
              <a:t>U2</a:t>
            </a:r>
            <a:endParaRPr lang="el-GR" sz="1400" dirty="0"/>
          </a:p>
        </p:txBody>
      </p:sp>
      <p:sp>
        <p:nvSpPr>
          <p:cNvPr id="3" name="Θέση περιεχομένου 2"/>
          <p:cNvSpPr>
            <a:spLocks noGrp="1"/>
          </p:cNvSpPr>
          <p:nvPr>
            <p:ph idx="1"/>
          </p:nvPr>
        </p:nvSpPr>
        <p:spPr>
          <a:xfrm>
            <a:off x="4737255" y="969487"/>
            <a:ext cx="4395729" cy="5607584"/>
          </a:xfrm>
        </p:spPr>
        <p:txBody>
          <a:bodyPr>
            <a:noAutofit/>
          </a:bodyPr>
          <a:lstStyle/>
          <a:p>
            <a:pPr marL="0" indent="0" fontAlgn="base">
              <a:buNone/>
            </a:pPr>
            <a:r>
              <a:rPr lang="en-US" sz="1400" dirty="0">
                <a:latin typeface="Times New Roman" panose="02020603050405020304" pitchFamily="18" charset="0"/>
                <a:cs typeface="Times New Roman" panose="02020603050405020304" pitchFamily="18" charset="0"/>
              </a:rPr>
              <a:t>I can't believe the news today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Oh, I can't close my eyes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And make it go away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How long...</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How long must we sing this song</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How long, how long...</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'cause</a:t>
            </a:r>
            <a:r>
              <a:rPr lang="en-US" sz="1400" dirty="0">
                <a:latin typeface="Times New Roman" panose="02020603050405020304" pitchFamily="18" charset="0"/>
                <a:cs typeface="Times New Roman" panose="02020603050405020304" pitchFamily="18" charset="0"/>
              </a:rPr>
              <a:t> tonight...we can be as one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Tonight...</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Broken </a:t>
            </a:r>
            <a:r>
              <a:rPr lang="en-US" sz="1400" dirty="0">
                <a:latin typeface="Times New Roman" panose="02020603050405020304" pitchFamily="18" charset="0"/>
                <a:cs typeface="Times New Roman" panose="02020603050405020304" pitchFamily="18" charset="0"/>
              </a:rPr>
              <a:t>bottles under children's feet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Bodies strewn across the dead end street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But I won't heed the battle call</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 puts my back up</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Puts my back up against the wall</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Sunday</a:t>
            </a:r>
            <a:r>
              <a:rPr lang="en-US" sz="1400" dirty="0">
                <a:latin typeface="Times New Roman" panose="02020603050405020304" pitchFamily="18" charset="0"/>
                <a:cs typeface="Times New Roman" panose="02020603050405020304" pitchFamily="18" charset="0"/>
              </a:rPr>
              <a:t>, Bloody Sunday</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Sunday</a:t>
            </a:r>
            <a:r>
              <a:rPr lang="en-US" sz="1400" dirty="0">
                <a:latin typeface="Times New Roman" panose="02020603050405020304" pitchFamily="18" charset="0"/>
                <a:cs typeface="Times New Roman" panose="02020603050405020304" pitchFamily="18" charset="0"/>
              </a:rPr>
              <a:t>, Bloody Sunday</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Sunday</a:t>
            </a:r>
            <a:r>
              <a:rPr lang="en-US" sz="1400" dirty="0">
                <a:latin typeface="Times New Roman" panose="02020603050405020304" pitchFamily="18" charset="0"/>
                <a:cs typeface="Times New Roman" panose="02020603050405020304" pitchFamily="18" charset="0"/>
              </a:rPr>
              <a:t>, Bloody Sunday</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the battle's just begun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There's many lost, but tell me who has won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 trench is dug within our hearts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And mothers, children, brothers, sisters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Torn apart</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Sunday</a:t>
            </a:r>
            <a:r>
              <a:rPr lang="en-US" sz="1400" dirty="0">
                <a:latin typeface="Times New Roman" panose="02020603050405020304" pitchFamily="18" charset="0"/>
                <a:cs typeface="Times New Roman" panose="02020603050405020304" pitchFamily="18" charset="0"/>
              </a:rPr>
              <a:t>, Bloody Sunday</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Sunday</a:t>
            </a:r>
            <a:r>
              <a:rPr lang="en-US" sz="1400" dirty="0">
                <a:latin typeface="Times New Roman" panose="02020603050405020304" pitchFamily="18" charset="0"/>
                <a:cs typeface="Times New Roman" panose="02020603050405020304" pitchFamily="18" charset="0"/>
              </a:rPr>
              <a:t>, Bloody Sunday</a:t>
            </a:r>
            <a:br>
              <a:rPr lang="en-US" sz="1400" dirty="0">
                <a:latin typeface="Times New Roman" panose="02020603050405020304" pitchFamily="18" charset="0"/>
                <a:cs typeface="Times New Roman" panose="02020603050405020304" pitchFamily="18" charset="0"/>
              </a:rPr>
            </a:b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46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94190"/>
          </a:xfrm>
        </p:spPr>
        <p:txBody>
          <a:bodyPr>
            <a:normAutofit/>
          </a:bodyPr>
          <a:lstStyle/>
          <a:p>
            <a:pPr algn="ctr"/>
            <a:r>
              <a:rPr lang="en-US" sz="1400" b="1" dirty="0">
                <a:latin typeface="Times New Roman" panose="02020603050405020304" pitchFamily="18" charset="0"/>
                <a:cs typeface="Times New Roman" panose="02020603050405020304" pitchFamily="18" charset="0"/>
              </a:rPr>
              <a:t>2.SUNDAY, BLOODY SUNDAY- </a:t>
            </a:r>
            <a:r>
              <a:rPr lang="en-US" sz="1400" b="1" dirty="0" smtClean="0">
                <a:latin typeface="Times New Roman" panose="02020603050405020304" pitchFamily="18" charset="0"/>
                <a:cs typeface="Times New Roman" panose="02020603050405020304" pitchFamily="18" charset="0"/>
              </a:rPr>
              <a:t>U2</a:t>
            </a:r>
            <a:endParaRPr lang="el-GR" sz="1400" dirty="0"/>
          </a:p>
        </p:txBody>
      </p:sp>
      <p:sp>
        <p:nvSpPr>
          <p:cNvPr id="3" name="Θέση περιεχομένου 2"/>
          <p:cNvSpPr>
            <a:spLocks noGrp="1"/>
          </p:cNvSpPr>
          <p:nvPr>
            <p:ph idx="1"/>
          </p:nvPr>
        </p:nvSpPr>
        <p:spPr>
          <a:xfrm>
            <a:off x="4840078" y="859316"/>
            <a:ext cx="3356472" cy="5728771"/>
          </a:xfrm>
        </p:spPr>
        <p:txBody>
          <a:bodyPr>
            <a:noAutofit/>
          </a:bodyPr>
          <a:lstStyle/>
          <a:p>
            <a:pPr marL="0" indent="0" fontAlgn="base">
              <a:buNone/>
            </a:pPr>
            <a:r>
              <a:rPr lang="en-US" sz="1400" dirty="0">
                <a:latin typeface="Times New Roman" panose="02020603050405020304" pitchFamily="18" charset="0"/>
                <a:cs typeface="Times New Roman" panose="02020603050405020304" pitchFamily="18" charset="0"/>
              </a:rPr>
              <a:t>How long...</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How long must we sing this song</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How long, how long...</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'cause</a:t>
            </a:r>
            <a:r>
              <a:rPr lang="en-US" sz="1400" dirty="0">
                <a:latin typeface="Times New Roman" panose="02020603050405020304" pitchFamily="18" charset="0"/>
                <a:cs typeface="Times New Roman" panose="02020603050405020304" pitchFamily="18" charset="0"/>
              </a:rPr>
              <a:t> tonight...we can be as one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Tonight...tonight...</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Sunday</a:t>
            </a:r>
            <a:r>
              <a:rPr lang="en-US" sz="1400" dirty="0">
                <a:latin typeface="Times New Roman" panose="02020603050405020304" pitchFamily="18" charset="0"/>
                <a:cs typeface="Times New Roman" panose="02020603050405020304" pitchFamily="18" charset="0"/>
              </a:rPr>
              <a:t>, Bloody Sunday</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Sunday</a:t>
            </a:r>
            <a:r>
              <a:rPr lang="en-US" sz="1400" dirty="0">
                <a:latin typeface="Times New Roman" panose="02020603050405020304" pitchFamily="18" charset="0"/>
                <a:cs typeface="Times New Roman" panose="02020603050405020304" pitchFamily="18" charset="0"/>
              </a:rPr>
              <a:t>, Bloody Sunday</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Wipe </a:t>
            </a:r>
            <a:r>
              <a:rPr lang="en-US" sz="1400" dirty="0">
                <a:latin typeface="Times New Roman" panose="02020603050405020304" pitchFamily="18" charset="0"/>
                <a:cs typeface="Times New Roman" panose="02020603050405020304" pitchFamily="18" charset="0"/>
              </a:rPr>
              <a:t>the tears from your eyes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Wipe your tears away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Oh, wipe your tears away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Oh, wipe your tears away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(Sunday, Bloody Sunday)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Oh, wipe your blood shot eyes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(Sunday, Bloody Sunday)</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Sunday</a:t>
            </a:r>
            <a:r>
              <a:rPr lang="en-US" sz="1400" dirty="0">
                <a:latin typeface="Times New Roman" panose="02020603050405020304" pitchFamily="18" charset="0"/>
                <a:cs typeface="Times New Roman" panose="02020603050405020304" pitchFamily="18" charset="0"/>
              </a:rPr>
              <a:t>, Bloody Sunday (Sunday, Bloody Sunday)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Sunday, Bloody Sunday (Sunday, Bloody Sunday)</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it's true we are immune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When fact is fiction and TV reality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And today the millions cry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We eat and drink while tomorrow they die</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Sunday, Bloody Sunday)</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real battle just begun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To claim the victory Jesus won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On...</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Sunday </a:t>
            </a:r>
            <a:r>
              <a:rPr lang="en-US" sz="1400" dirty="0">
                <a:latin typeface="Times New Roman" panose="02020603050405020304" pitchFamily="18" charset="0"/>
                <a:cs typeface="Times New Roman" panose="02020603050405020304" pitchFamily="18" charset="0"/>
              </a:rPr>
              <a:t>Bloody Sunday</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Sunday</a:t>
            </a:r>
            <a:r>
              <a:rPr lang="en-US" sz="1400" dirty="0">
                <a:latin typeface="Times New Roman" panose="02020603050405020304" pitchFamily="18" charset="0"/>
                <a:cs typeface="Times New Roman" panose="02020603050405020304" pitchFamily="18" charset="0"/>
              </a:rPr>
              <a:t> Bloody Sunday...</a:t>
            </a:r>
            <a:endParaRPr lang="el-GR" sz="1400" dirty="0">
              <a:latin typeface="Times New Roman" panose="02020603050405020304" pitchFamily="18" charset="0"/>
              <a:cs typeface="Times New Roman" panose="02020603050405020304" pitchFamily="18" charset="0"/>
            </a:endParaRPr>
          </a:p>
          <a:p>
            <a:pPr marL="0" indent="0" algn="just" fontAlgn="base">
              <a:buNone/>
            </a:pP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0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ANALYSIS:</a:t>
            </a:r>
            <a:endParaRPr lang="el-GR" sz="14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539827" y="1825625"/>
            <a:ext cx="11215171" cy="4266703"/>
          </a:xfrm>
        </p:spPr>
        <p:txBody>
          <a:bodyPr>
            <a:normAutofit/>
          </a:bodyPr>
          <a:lstStyle/>
          <a:p>
            <a:pPr marL="0" indent="0" algn="just">
              <a:buNone/>
            </a:pP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Sunday Bloody Sunday</a:t>
            </a:r>
            <a:r>
              <a:rPr lang="en-US" sz="1400" dirty="0">
                <a:latin typeface="Times New Roman" panose="02020603050405020304" pitchFamily="18" charset="0"/>
                <a:cs typeface="Times New Roman" panose="02020603050405020304" pitchFamily="18" charset="0"/>
              </a:rPr>
              <a:t>" is a song by the Irish rock band U2. It is the opening track from their 1983 album </a:t>
            </a:r>
            <a:r>
              <a:rPr lang="en-US" sz="1400" i="1" dirty="0">
                <a:latin typeface="Times New Roman" panose="02020603050405020304" pitchFamily="18" charset="0"/>
                <a:cs typeface="Times New Roman" panose="02020603050405020304" pitchFamily="18" charset="0"/>
              </a:rPr>
              <a:t>War.</a:t>
            </a:r>
            <a:r>
              <a:rPr lang="en-US" sz="1400" dirty="0">
                <a:latin typeface="Times New Roman" panose="02020603050405020304" pitchFamily="18" charset="0"/>
                <a:cs typeface="Times New Roman" panose="02020603050405020304" pitchFamily="18" charset="0"/>
              </a:rPr>
              <a:t> "Sunday Bloody Sunday" is noted for its militaristic drumbeat, harsh guitar, and melodic harmonies. One of U2's most overtly political songs, its lyrics describe the horror felt by an observer of the Troubles in Northern Ireland, mainly focusing on the 1972 Bloody Sunday incident in Derry where British troops shot and killed 13 unarmed  Catholics</a:t>
            </a:r>
            <a:r>
              <a:rPr lang="en-US" sz="1400" dirty="0" smtClean="0">
                <a:latin typeface="Times New Roman" panose="02020603050405020304" pitchFamily="18" charset="0"/>
                <a:cs typeface="Times New Roman" panose="02020603050405020304" pitchFamily="18" charset="0"/>
              </a:rPr>
              <a:t>. The </a:t>
            </a:r>
            <a:r>
              <a:rPr lang="en-US" sz="1400" dirty="0">
                <a:latin typeface="Times New Roman" panose="02020603050405020304" pitchFamily="18" charset="0"/>
                <a:cs typeface="Times New Roman" panose="02020603050405020304" pitchFamily="18" charset="0"/>
              </a:rPr>
              <a:t>incidents and warlike situation in Northern Ireland involved the battles, dispute, between Catholics and Protestants. People are dying every single day through bitterness and hate, and we're saying why? What's the point?  Let's forget the politics, let's stop shooting each other and sit around the table and talk about it.</a:t>
            </a:r>
            <a:endParaRPr lang="el-GR" sz="1400" dirty="0">
              <a:latin typeface="Times New Roman" panose="02020603050405020304" pitchFamily="18" charset="0"/>
              <a:cs typeface="Times New Roman" panose="02020603050405020304" pitchFamily="18" charset="0"/>
            </a:endParaRPr>
          </a:p>
          <a:p>
            <a:pPr marL="0" indent="0" algn="just">
              <a:buNone/>
            </a:pP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3521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54</Words>
  <Application>Microsoft Office PowerPoint</Application>
  <PresentationFormat>Ευρεία οθόνη</PresentationFormat>
  <Paragraphs>10</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Calibri</vt:lpstr>
      <vt:lpstr>Calibri Light</vt:lpstr>
      <vt:lpstr>Times New Roman</vt:lpstr>
      <vt:lpstr>Θέμα του Office</vt:lpstr>
      <vt:lpstr>Παρουσίαση του PowerPoint</vt:lpstr>
      <vt:lpstr>2.SUNDAY, BLOODY SUNDAY- U2 </vt:lpstr>
      <vt:lpstr>2.SUNDAY, BLOODY SUNDAY- U2</vt:lpstr>
      <vt:lpstr>2.SUNDAY, BLOODY SUNDAY- U2</vt:lpstr>
      <vt:lpstr>ANALYSIS: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23</cp:revision>
  <dcterms:created xsi:type="dcterms:W3CDTF">2020-02-07T09:04:57Z</dcterms:created>
  <dcterms:modified xsi:type="dcterms:W3CDTF">2020-02-11T10:12:06Z</dcterms:modified>
</cp:coreProperties>
</file>