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FF30F2AC-D5E4-4F76-8253-CF7FF18DC619}" type="datetimeFigureOut">
              <a:rPr lang="el-GR" smtClean="0"/>
              <a:t>11/2/2020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814928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F30F2AC-D5E4-4F76-8253-CF7FF18DC619}" type="datetimeFigureOut">
              <a:rPr lang="el-GR" smtClean="0"/>
              <a:t>11/2/2020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364988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F30F2AC-D5E4-4F76-8253-CF7FF18DC619}" type="datetimeFigureOut">
              <a:rPr lang="el-GR" smtClean="0"/>
              <a:t>11/2/2020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96317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F30F2AC-D5E4-4F76-8253-CF7FF18DC619}" type="datetimeFigureOut">
              <a:rPr lang="el-GR" smtClean="0"/>
              <a:t>11/2/2020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6960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FF30F2AC-D5E4-4F76-8253-CF7FF18DC619}" type="datetimeFigureOut">
              <a:rPr lang="el-GR" smtClean="0"/>
              <a:t>11/2/2020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171346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F30F2AC-D5E4-4F76-8253-CF7FF18DC619}" type="datetimeFigureOut">
              <a:rPr lang="el-GR" smtClean="0"/>
              <a:t>11/2/2020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980463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FF30F2AC-D5E4-4F76-8253-CF7FF18DC619}" type="datetimeFigureOut">
              <a:rPr lang="el-GR" smtClean="0"/>
              <a:t>11/2/2020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772995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FF30F2AC-D5E4-4F76-8253-CF7FF18DC619}" type="datetimeFigureOut">
              <a:rPr lang="el-GR" smtClean="0"/>
              <a:t>11/2/2020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585645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F30F2AC-D5E4-4F76-8253-CF7FF18DC619}" type="datetimeFigureOut">
              <a:rPr lang="el-GR" smtClean="0"/>
              <a:t>11/2/2020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245133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F30F2AC-D5E4-4F76-8253-CF7FF18DC619}" type="datetimeFigureOut">
              <a:rPr lang="el-GR" smtClean="0"/>
              <a:t>11/2/2020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707760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F30F2AC-D5E4-4F76-8253-CF7FF18DC619}" type="datetimeFigureOut">
              <a:rPr lang="el-GR" smtClean="0"/>
              <a:t>11/2/2020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4036256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30F2AC-D5E4-4F76-8253-CF7FF18DC619}" type="datetimeFigureOut">
              <a:rPr lang="el-GR" smtClean="0"/>
              <a:t>11/2/2020</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CD99BF-D793-4FB4-AEEF-F5969FB1F265}" type="slidenum">
              <a:rPr lang="el-GR" smtClean="0"/>
              <a:t>‹#›</a:t>
            </a:fld>
            <a:endParaRPr lang="el-GR"/>
          </a:p>
        </p:txBody>
      </p:sp>
    </p:spTree>
    <p:extLst>
      <p:ext uri="{BB962C8B-B14F-4D97-AF65-F5344CB8AC3E}">
        <p14:creationId xmlns:p14="http://schemas.microsoft.com/office/powerpoint/2010/main" val="3609075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YkgkThdzX-8"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DEFINITIVO.jpg"/>
          <p:cNvPicPr>
            <a:picLocks noChangeAspect="1" noChangeArrowheads="1"/>
          </p:cNvPicPr>
          <p:nvPr/>
        </p:nvPicPr>
        <p:blipFill>
          <a:blip r:embed="rId2" cstate="print"/>
          <a:srcRect/>
          <a:stretch>
            <a:fillRect/>
          </a:stretch>
        </p:blipFill>
        <p:spPr bwMode="auto">
          <a:xfrm>
            <a:off x="579102" y="238717"/>
            <a:ext cx="1194613" cy="1690117"/>
          </a:xfrm>
          <a:prstGeom prst="rect">
            <a:avLst/>
          </a:prstGeom>
          <a:noFill/>
          <a:ln w="9525">
            <a:noFill/>
            <a:miter lim="800000"/>
            <a:headEnd/>
            <a:tailEnd/>
          </a:ln>
        </p:spPr>
      </p:pic>
      <p:pic>
        <p:nvPicPr>
          <p:cNvPr id="5" name="Picture 3" descr="C:\Users\Mirandolina\Desktop\LogosBeneficairesErasmus+LEFT_EN.jpg"/>
          <p:cNvPicPr>
            <a:picLocks noChangeAspect="1" noChangeArrowheads="1"/>
          </p:cNvPicPr>
          <p:nvPr/>
        </p:nvPicPr>
        <p:blipFill>
          <a:blip r:embed="rId3" cstate="print"/>
          <a:srcRect/>
          <a:stretch>
            <a:fillRect/>
          </a:stretch>
        </p:blipFill>
        <p:spPr bwMode="auto">
          <a:xfrm>
            <a:off x="5065579" y="493694"/>
            <a:ext cx="5025780" cy="1435140"/>
          </a:xfrm>
          <a:prstGeom prst="rect">
            <a:avLst/>
          </a:prstGeom>
          <a:noFill/>
          <a:ln w="9525">
            <a:noFill/>
            <a:miter lim="800000"/>
            <a:headEnd/>
            <a:tailEnd/>
          </a:ln>
        </p:spPr>
      </p:pic>
      <p:sp>
        <p:nvSpPr>
          <p:cNvPr id="6" name="TextBox 5"/>
          <p:cNvSpPr txBox="1"/>
          <p:nvPr/>
        </p:nvSpPr>
        <p:spPr>
          <a:xfrm>
            <a:off x="1520328" y="2853369"/>
            <a:ext cx="8626207" cy="1231106"/>
          </a:xfrm>
          <a:prstGeom prst="rect">
            <a:avLst/>
          </a:prstGeom>
          <a:noFill/>
        </p:spPr>
        <p:txBody>
          <a:bodyPr wrap="square" rtlCol="0">
            <a:spAutoFit/>
          </a:bodyPr>
          <a:lstStyle/>
          <a:p>
            <a:pPr algn="ctr"/>
            <a:r>
              <a:rPr lang="en-GB" sz="1400" b="1" dirty="0" smtClean="0">
                <a:latin typeface="Times New Roman" panose="02020603050405020304" pitchFamily="18" charset="0"/>
                <a:cs typeface="Times New Roman" panose="02020603050405020304" pitchFamily="18" charset="0"/>
              </a:rPr>
              <a:t>MUSIC: A MELODIC METHODOLOGY INTO TEACHING AND LEARNING</a:t>
            </a:r>
            <a:r>
              <a:rPr lang="en-GB" sz="1400" dirty="0" smtClean="0">
                <a:latin typeface="Times New Roman" panose="02020603050405020304" pitchFamily="18" charset="0"/>
                <a:cs typeface="Times New Roman" panose="02020603050405020304" pitchFamily="18" charset="0"/>
              </a:rPr>
              <a:t/>
            </a:r>
            <a:br>
              <a:rPr lang="en-GB" sz="1400" dirty="0" smtClean="0">
                <a:latin typeface="Times New Roman" panose="02020603050405020304" pitchFamily="18" charset="0"/>
                <a:cs typeface="Times New Roman" panose="02020603050405020304" pitchFamily="18" charset="0"/>
              </a:rPr>
            </a:br>
            <a:r>
              <a:rPr lang="en-GB" sz="1400" b="1" dirty="0" smtClean="0">
                <a:latin typeface="Times New Roman" panose="02020603050405020304" pitchFamily="18" charset="0"/>
                <a:cs typeface="Times New Roman" panose="02020603050405020304" pitchFamily="18" charset="0"/>
              </a:rPr>
              <a:t>2018-1-ES01-KA229-050761</a:t>
            </a:r>
            <a:br>
              <a:rPr lang="en-GB" sz="1400" b="1" dirty="0" smtClean="0">
                <a:latin typeface="Times New Roman" panose="02020603050405020304" pitchFamily="18" charset="0"/>
                <a:cs typeface="Times New Roman" panose="02020603050405020304" pitchFamily="18" charset="0"/>
              </a:rPr>
            </a:br>
            <a:r>
              <a:rPr lang="en-GB" sz="1400" b="1" dirty="0" smtClean="0">
                <a:latin typeface="Times New Roman" panose="02020603050405020304" pitchFamily="18" charset="0"/>
                <a:cs typeface="Times New Roman" panose="02020603050405020304" pitchFamily="18" charset="0"/>
              </a:rPr>
              <a:t/>
            </a:r>
            <a:br>
              <a:rPr lang="en-GB" sz="1400" b="1" dirty="0" smtClean="0">
                <a:latin typeface="Times New Roman" panose="02020603050405020304" pitchFamily="18" charset="0"/>
                <a:cs typeface="Times New Roman" panose="02020603050405020304" pitchFamily="18" charset="0"/>
              </a:rPr>
            </a:br>
            <a:r>
              <a:rPr lang="en-GB" sz="1400" b="1" dirty="0" smtClean="0">
                <a:latin typeface="Times New Roman" panose="02020603050405020304" pitchFamily="18" charset="0"/>
                <a:cs typeface="Times New Roman" panose="02020603050405020304" pitchFamily="18" charset="0"/>
              </a:rPr>
              <a:t> SCHOOL EXCHANGE PARTNERSHIP</a:t>
            </a:r>
            <a:r>
              <a:rPr lang="en-GB" dirty="0" smtClean="0"/>
              <a:t/>
            </a:r>
            <a:br>
              <a:rPr lang="en-GB" dirty="0" smtClean="0"/>
            </a:br>
            <a:endParaRPr lang="el-GR" dirty="0"/>
          </a:p>
        </p:txBody>
      </p:sp>
      <p:sp>
        <p:nvSpPr>
          <p:cNvPr id="7" name="TextBox 6"/>
          <p:cNvSpPr txBox="1"/>
          <p:nvPr/>
        </p:nvSpPr>
        <p:spPr>
          <a:xfrm>
            <a:off x="2390660" y="4439798"/>
            <a:ext cx="7293167" cy="307777"/>
          </a:xfrm>
          <a:prstGeom prst="rect">
            <a:avLst/>
          </a:prstGeom>
          <a:noFill/>
        </p:spPr>
        <p:txBody>
          <a:bodyPr wrap="square" rtlCol="0">
            <a:spAutoFit/>
          </a:bodyPr>
          <a:lstStyle/>
          <a:p>
            <a:pPr algn="ctr"/>
            <a:r>
              <a:rPr lang="en-US" sz="1400" b="1" dirty="0" smtClean="0">
                <a:latin typeface="Times New Roman" panose="02020603050405020304" pitchFamily="18" charset="0"/>
                <a:cs typeface="Times New Roman" panose="02020603050405020304" pitchFamily="18" charset="0"/>
              </a:rPr>
              <a:t>SONGS ABOUT </a:t>
            </a:r>
            <a:r>
              <a:rPr lang="en-US" sz="1400" b="1" dirty="0" smtClean="0">
                <a:latin typeface="Times New Roman" panose="02020603050405020304" pitchFamily="18" charset="0"/>
                <a:cs typeface="Times New Roman" panose="02020603050405020304" pitchFamily="18" charset="0"/>
              </a:rPr>
              <a:t>PEACE</a:t>
            </a:r>
            <a:r>
              <a:rPr lang="en-US" sz="1400" b="1" dirty="0" smtClean="0">
                <a:latin typeface="Times New Roman" panose="02020603050405020304" pitchFamily="18" charset="0"/>
                <a:cs typeface="Times New Roman" panose="02020603050405020304" pitchFamily="18" charset="0"/>
              </a:rPr>
              <a:t> </a:t>
            </a:r>
            <a:r>
              <a:rPr lang="en-US" sz="1400" b="1" dirty="0" smtClean="0">
                <a:latin typeface="Times New Roman" panose="02020603050405020304" pitchFamily="18" charset="0"/>
                <a:cs typeface="Times New Roman" panose="02020603050405020304" pitchFamily="18" charset="0"/>
              </a:rPr>
              <a:t>- GREECE</a:t>
            </a:r>
            <a:endParaRPr lang="el-GR"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6660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n-US" sz="1400" b="1" dirty="0" smtClean="0">
                <a:latin typeface="Times New Roman" panose="02020603050405020304" pitchFamily="18" charset="0"/>
                <a:cs typeface="Times New Roman" panose="02020603050405020304" pitchFamily="18" charset="0"/>
              </a:rPr>
              <a:t>1.IMAGINE-JOHN LENNON</a:t>
            </a:r>
            <a:r>
              <a:rPr lang="el-GR" sz="1400" dirty="0">
                <a:latin typeface="Times New Roman" panose="02020603050405020304" pitchFamily="18" charset="0"/>
                <a:cs typeface="Times New Roman" panose="02020603050405020304" pitchFamily="18" charset="0"/>
              </a:rPr>
              <a:t/>
            </a:r>
            <a:br>
              <a:rPr lang="el-GR" sz="1400" dirty="0">
                <a:latin typeface="Times New Roman" panose="02020603050405020304" pitchFamily="18" charset="0"/>
                <a:cs typeface="Times New Roman" panose="02020603050405020304" pitchFamily="18" charset="0"/>
              </a:rPr>
            </a:br>
            <a:endParaRPr lang="el-GR" sz="14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043190" y="4505899"/>
            <a:ext cx="5343181" cy="307777"/>
          </a:xfrm>
          <a:prstGeom prst="rect">
            <a:avLst/>
          </a:prstGeom>
          <a:noFill/>
        </p:spPr>
        <p:txBody>
          <a:bodyPr wrap="square" rtlCol="0">
            <a:spAutoFit/>
          </a:bodyPr>
          <a:lstStyle/>
          <a:p>
            <a:r>
              <a:rPr lang="en-US" sz="1400" u="sng" dirty="0">
                <a:latin typeface="Times New Roman" panose="02020603050405020304" pitchFamily="18" charset="0"/>
                <a:cs typeface="Times New Roman" panose="02020603050405020304" pitchFamily="18" charset="0"/>
                <a:hlinkClick r:id="rId2"/>
              </a:rPr>
              <a:t>https://www.youtube.com/watch?v=YkgkThdzX-8</a:t>
            </a:r>
            <a:endParaRPr lang="el-GR" sz="1400" dirty="0">
              <a:latin typeface="Times New Roman" panose="02020603050405020304" pitchFamily="18" charset="0"/>
              <a:cs typeface="Times New Roman" panose="02020603050405020304" pitchFamily="18" charset="0"/>
            </a:endParaRPr>
          </a:p>
        </p:txBody>
      </p:sp>
      <p:pic>
        <p:nvPicPr>
          <p:cNvPr id="7" name="Εικόνα 6" descr="Image result for john lennon imagin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3392" y="1396354"/>
            <a:ext cx="2796540" cy="2484120"/>
          </a:xfrm>
          <a:prstGeom prst="rect">
            <a:avLst/>
          </a:prstGeom>
          <a:noFill/>
          <a:ln>
            <a:noFill/>
          </a:ln>
        </p:spPr>
      </p:pic>
      <p:pic>
        <p:nvPicPr>
          <p:cNvPr id="8" name="Εικόνα 7" descr="Related imag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2153" y="1404742"/>
            <a:ext cx="2217167" cy="2514600"/>
          </a:xfrm>
          <a:prstGeom prst="rect">
            <a:avLst/>
          </a:prstGeom>
          <a:noFill/>
          <a:ln>
            <a:noFill/>
          </a:ln>
        </p:spPr>
      </p:pic>
    </p:spTree>
    <p:extLst>
      <p:ext uri="{BB962C8B-B14F-4D97-AF65-F5344CB8AC3E}">
        <p14:creationId xmlns:p14="http://schemas.microsoft.com/office/powerpoint/2010/main" val="1023703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887623"/>
          </a:xfrm>
        </p:spPr>
        <p:txBody>
          <a:bodyPr>
            <a:normAutofit/>
          </a:bodyPr>
          <a:lstStyle/>
          <a:p>
            <a:pPr algn="ctr"/>
            <a:r>
              <a:rPr lang="en-US" sz="1400" b="1" dirty="0">
                <a:latin typeface="Times New Roman" panose="02020603050405020304" pitchFamily="18" charset="0"/>
                <a:cs typeface="Times New Roman" panose="02020603050405020304" pitchFamily="18" charset="0"/>
              </a:rPr>
              <a:t>1.IMAGINE-JOHN </a:t>
            </a:r>
            <a:r>
              <a:rPr lang="en-US" sz="1400" b="1" dirty="0" smtClean="0">
                <a:latin typeface="Times New Roman" panose="02020603050405020304" pitchFamily="18" charset="0"/>
                <a:cs typeface="Times New Roman" panose="02020603050405020304" pitchFamily="18" charset="0"/>
              </a:rPr>
              <a:t>LENNON</a:t>
            </a:r>
            <a:endParaRPr lang="el-GR" sz="1400" dirty="0"/>
          </a:p>
        </p:txBody>
      </p:sp>
      <p:sp>
        <p:nvSpPr>
          <p:cNvPr id="3" name="Θέση περιεχομένου 2"/>
          <p:cNvSpPr>
            <a:spLocks noGrp="1"/>
          </p:cNvSpPr>
          <p:nvPr>
            <p:ph idx="1"/>
          </p:nvPr>
        </p:nvSpPr>
        <p:spPr>
          <a:xfrm>
            <a:off x="5144878" y="1252748"/>
            <a:ext cx="4395729" cy="4949748"/>
          </a:xfrm>
        </p:spPr>
        <p:txBody>
          <a:bodyPr>
            <a:normAutofit/>
          </a:bodyPr>
          <a:lstStyle/>
          <a:p>
            <a:pPr marL="0" indent="0" fontAlgn="base">
              <a:buNone/>
            </a:pPr>
            <a:r>
              <a:rPr lang="en-US" sz="1400" dirty="0">
                <a:latin typeface="Times New Roman" panose="02020603050405020304" pitchFamily="18" charset="0"/>
                <a:cs typeface="Times New Roman" panose="02020603050405020304" pitchFamily="18" charset="0"/>
              </a:rPr>
              <a:t>Imagine there's no heaven</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It's easy if you try</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No hell below us</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Above us only sky</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Imagine all the people</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Living for today... Aha-ah...</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Imagine there's no countries</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It isn't hard to do</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Nothing to kill or die for</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And no religion, too</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Imagine all the people</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Living life in peace... You...</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You may say I'm a dreamer</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But I'm not the only one</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 hope someday you'll join us</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And the world will be as one</a:t>
            </a:r>
            <a:br>
              <a:rPr lang="en-US" sz="1400" dirty="0">
                <a:latin typeface="Times New Roman" panose="02020603050405020304" pitchFamily="18" charset="0"/>
                <a:cs typeface="Times New Roman" panose="02020603050405020304" pitchFamily="18" charset="0"/>
              </a:rPr>
            </a:br>
            <a:endParaRPr lang="el-G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3461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810504"/>
          </a:xfrm>
        </p:spPr>
        <p:txBody>
          <a:bodyPr>
            <a:normAutofit/>
          </a:bodyPr>
          <a:lstStyle/>
          <a:p>
            <a:pPr algn="ctr"/>
            <a:r>
              <a:rPr lang="en-US" sz="1400" b="1" dirty="0">
                <a:latin typeface="Times New Roman" panose="02020603050405020304" pitchFamily="18" charset="0"/>
                <a:cs typeface="Times New Roman" panose="02020603050405020304" pitchFamily="18" charset="0"/>
              </a:rPr>
              <a:t>1.IMAGINE-JOHN </a:t>
            </a:r>
            <a:r>
              <a:rPr lang="en-US" sz="1400" b="1" dirty="0" smtClean="0">
                <a:latin typeface="Times New Roman" panose="02020603050405020304" pitchFamily="18" charset="0"/>
                <a:cs typeface="Times New Roman" panose="02020603050405020304" pitchFamily="18" charset="0"/>
              </a:rPr>
              <a:t>LENNON</a:t>
            </a:r>
            <a:endParaRPr lang="el-GR" sz="1400" dirty="0"/>
          </a:p>
        </p:txBody>
      </p:sp>
      <p:sp>
        <p:nvSpPr>
          <p:cNvPr id="3" name="Θέση περιεχομένου 2"/>
          <p:cNvSpPr>
            <a:spLocks noGrp="1"/>
          </p:cNvSpPr>
          <p:nvPr>
            <p:ph idx="1"/>
          </p:nvPr>
        </p:nvSpPr>
        <p:spPr>
          <a:xfrm>
            <a:off x="5060416" y="1205506"/>
            <a:ext cx="3356472" cy="5269237"/>
          </a:xfrm>
        </p:spPr>
        <p:txBody>
          <a:bodyPr>
            <a:noAutofit/>
          </a:bodyPr>
          <a:lstStyle/>
          <a:p>
            <a:pPr marL="0" indent="0" fontAlgn="base">
              <a:buNone/>
            </a:pPr>
            <a:r>
              <a:rPr lang="en-US" sz="1400" dirty="0">
                <a:latin typeface="Times New Roman" panose="02020603050405020304" pitchFamily="18" charset="0"/>
                <a:cs typeface="Times New Roman" panose="02020603050405020304" pitchFamily="18" charset="0"/>
              </a:rPr>
              <a:t>Imagine no possessions</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 wonder if you can</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No need for greed or hunger</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A brotherhood of man</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Imagine all the people</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Sharing all the world... You...</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You may say I'm a dreamer</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But I'm not the only one</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 hope someday you'll join us</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And the world will live as one</a:t>
            </a:r>
            <a:endParaRPr lang="el-GR" sz="1400" dirty="0">
              <a:latin typeface="Times New Roman" panose="02020603050405020304" pitchFamily="18" charset="0"/>
              <a:cs typeface="Times New Roman" panose="02020603050405020304" pitchFamily="18" charset="0"/>
            </a:endParaRPr>
          </a:p>
          <a:p>
            <a:pPr marL="0" indent="0" algn="just" fontAlgn="base">
              <a:buNone/>
            </a:pPr>
            <a:endParaRPr lang="el-G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905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n-US" sz="1400" b="1" dirty="0">
                <a:latin typeface="Times New Roman" panose="02020603050405020304" pitchFamily="18" charset="0"/>
                <a:cs typeface="Times New Roman" panose="02020603050405020304" pitchFamily="18" charset="0"/>
              </a:rPr>
              <a:t>ANALYSIS:</a:t>
            </a:r>
            <a:endParaRPr lang="el-GR" sz="1400"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539827" y="1825625"/>
            <a:ext cx="11215171" cy="4266703"/>
          </a:xfrm>
        </p:spPr>
        <p:txBody>
          <a:bodyPr>
            <a:normAutofit/>
          </a:bodyPr>
          <a:lstStyle/>
          <a:p>
            <a:pPr marL="0" indent="0" algn="just">
              <a:buNone/>
            </a:pPr>
            <a:r>
              <a:rPr lang="en-US" sz="1400" dirty="0">
                <a:latin typeface="Times New Roman" panose="02020603050405020304" pitchFamily="18" charset="0"/>
                <a:cs typeface="Times New Roman" panose="02020603050405020304" pitchFamily="18" charset="0"/>
              </a:rPr>
              <a:t>"</a:t>
            </a:r>
            <a:r>
              <a:rPr lang="en-US" sz="1400" b="1" dirty="0">
                <a:latin typeface="Times New Roman" panose="02020603050405020304" pitchFamily="18" charset="0"/>
                <a:cs typeface="Times New Roman" panose="02020603050405020304" pitchFamily="18" charset="0"/>
              </a:rPr>
              <a:t>Imagine</a:t>
            </a:r>
            <a:r>
              <a:rPr lang="en-US" sz="1400" dirty="0">
                <a:latin typeface="Times New Roman" panose="02020603050405020304" pitchFamily="18" charset="0"/>
                <a:cs typeface="Times New Roman" panose="02020603050405020304" pitchFamily="18" charset="0"/>
              </a:rPr>
              <a:t>" is a song co-written and performed by English musician John Lennon from his 1971 album of the same name. The best-selling single of his solo career, its lyrics encourage the listener to imagine a world at peace without the barriers of borders or the divisions of religion and nationality and to consider the possibility that the whole of humanity would live unattached to material possessions. Shortly before his death, Lennon said that much of the song's "lyric and content" came from his wife Yoko Ono, and in 2017, she received a co-writing credit. Her poems inspired him with “Imagine”, which is one of the 100 most-performed songs of the 20th century. In the song, the fact that there are borders, different religions, greed, materialism </a:t>
            </a:r>
            <a:r>
              <a:rPr lang="en-US" sz="1400" dirty="0" err="1">
                <a:latin typeface="Times New Roman" panose="02020603050405020304" pitchFamily="18" charset="0"/>
                <a:cs typeface="Times New Roman" panose="02020603050405020304" pitchFamily="18" charset="0"/>
              </a:rPr>
              <a:t>etc</a:t>
            </a:r>
            <a:r>
              <a:rPr lang="en-US" sz="1400" dirty="0">
                <a:latin typeface="Times New Roman" panose="02020603050405020304" pitchFamily="18" charset="0"/>
                <a:cs typeface="Times New Roman" panose="02020603050405020304" pitchFamily="18" charset="0"/>
              </a:rPr>
              <a:t> is what causes wars. However, nobody seems to think that we </a:t>
            </a:r>
            <a:r>
              <a:rPr lang="en-US" sz="1400" dirty="0" smtClean="0">
                <a:latin typeface="Times New Roman" panose="02020603050405020304" pitchFamily="18" charset="0"/>
                <a:cs typeface="Times New Roman" panose="02020603050405020304" pitchFamily="18" charset="0"/>
              </a:rPr>
              <a:t>all </a:t>
            </a:r>
            <a:r>
              <a:rPr lang="en-US" sz="1400" dirty="0">
                <a:latin typeface="Times New Roman" panose="02020603050405020304" pitchFamily="18" charset="0"/>
                <a:cs typeface="Times New Roman" panose="02020603050405020304" pitchFamily="18" charset="0"/>
              </a:rPr>
              <a:t>live under one sky and no matter what we do, we will all die someday.</a:t>
            </a:r>
            <a:endParaRPr lang="el-G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235214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44</Words>
  <Application>Microsoft Office PowerPoint</Application>
  <PresentationFormat>Ευρεία οθόνη</PresentationFormat>
  <Paragraphs>10</Paragraphs>
  <Slides>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5</vt:i4>
      </vt:variant>
    </vt:vector>
  </HeadingPairs>
  <TitlesOfParts>
    <vt:vector size="10" baseType="lpstr">
      <vt:lpstr>Arial</vt:lpstr>
      <vt:lpstr>Calibri</vt:lpstr>
      <vt:lpstr>Calibri Light</vt:lpstr>
      <vt:lpstr>Times New Roman</vt:lpstr>
      <vt:lpstr>Θέμα του Office</vt:lpstr>
      <vt:lpstr>Παρουσίαση του PowerPoint</vt:lpstr>
      <vt:lpstr>1.IMAGINE-JOHN LENNON </vt:lpstr>
      <vt:lpstr>1.IMAGINE-JOHN LENNON</vt:lpstr>
      <vt:lpstr>1.IMAGINE-JOHN LENNON</vt:lpstr>
      <vt:lpstr>ANALYSIS: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20</cp:revision>
  <dcterms:created xsi:type="dcterms:W3CDTF">2020-02-07T09:04:57Z</dcterms:created>
  <dcterms:modified xsi:type="dcterms:W3CDTF">2020-02-11T10:05:10Z</dcterms:modified>
</cp:coreProperties>
</file>