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5" r:id="rId2"/>
    <p:sldId id="259" r:id="rId3"/>
    <p:sldId id="265" r:id="rId4"/>
    <p:sldId id="266" r:id="rId5"/>
    <p:sldId id="257" r:id="rId6"/>
    <p:sldId id="258" r:id="rId7"/>
    <p:sldId id="261" r:id="rId8"/>
    <p:sldId id="276" r:id="rId9"/>
    <p:sldId id="267" r:id="rId10"/>
    <p:sldId id="268" r:id="rId11"/>
    <p:sldId id="260" r:id="rId12"/>
    <p:sldId id="262" r:id="rId13"/>
    <p:sldId id="269" r:id="rId14"/>
    <p:sldId id="270" r:id="rId15"/>
    <p:sldId id="263" r:id="rId16"/>
    <p:sldId id="271" r:id="rId17"/>
    <p:sldId id="274" r:id="rId18"/>
    <p:sldId id="264" r:id="rId19"/>
    <p:sldId id="272" r:id="rId20"/>
    <p:sldId id="273" r:id="rId21"/>
    <p:sldId id="277" r:id="rId2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40" autoAdjust="0"/>
  </p:normalViewPr>
  <p:slideViewPr>
    <p:cSldViewPr>
      <p:cViewPr varScale="1">
        <p:scale>
          <a:sx n="65" d="100"/>
          <a:sy n="65" d="100"/>
        </p:scale>
        <p:origin x="-130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14" name="Titolo 13"/>
          <p:cNvSpPr>
            <a:spLocks noGrp="1"/>
          </p:cNvSpPr>
          <p:nvPr>
            <p:ph type="ctrTitle"/>
          </p:nvPr>
        </p:nvSpPr>
        <p:spPr>
          <a:xfrm>
            <a:off x="1432560" y="359898"/>
            <a:ext cx="7406640" cy="1472184"/>
          </a:xfrm>
        </p:spPr>
        <p:txBody>
          <a:bodyPr anchor="b"/>
          <a:lstStyle>
            <a:lvl1pPr algn="l">
              <a:defRPr/>
            </a:lvl1pPr>
            <a:extLst/>
          </a:lstStyle>
          <a:p>
            <a:r>
              <a:rPr kumimoji="0" lang="it-IT" smtClean="0"/>
              <a:t>Fare clic per modificare lo stile del titolo</a:t>
            </a:r>
            <a:endParaRPr kumimoji="0" lang="en-US"/>
          </a:p>
        </p:txBody>
      </p:sp>
      <p:sp>
        <p:nvSpPr>
          <p:cNvPr id="22" name="Sottotitolo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it-IT" smtClean="0"/>
              <a:t>Fare clic per modificare lo stile del sottotitolo dello schema</a:t>
            </a:r>
            <a:endParaRPr kumimoji="0" lang="en-US"/>
          </a:p>
        </p:txBody>
      </p:sp>
      <p:sp>
        <p:nvSpPr>
          <p:cNvPr id="7" name="Segnaposto data 6"/>
          <p:cNvSpPr>
            <a:spLocks noGrp="1"/>
          </p:cNvSpPr>
          <p:nvPr>
            <p:ph type="dt" sz="half" idx="10"/>
          </p:nvPr>
        </p:nvSpPr>
        <p:spPr/>
        <p:txBody>
          <a:bodyPr/>
          <a:lstStyle>
            <a:extLst/>
          </a:lstStyle>
          <a:p>
            <a:fld id="{683A4623-63E0-4F35-86DE-1F0B7A0784EA}" type="datetimeFigureOut">
              <a:rPr lang="it-IT" smtClean="0"/>
              <a:pPr/>
              <a:t>17/05/2019</a:t>
            </a:fld>
            <a:endParaRPr lang="it-IT"/>
          </a:p>
        </p:txBody>
      </p:sp>
      <p:sp>
        <p:nvSpPr>
          <p:cNvPr id="20" name="Segnaposto piè di pagina 19"/>
          <p:cNvSpPr>
            <a:spLocks noGrp="1"/>
          </p:cNvSpPr>
          <p:nvPr>
            <p:ph type="ftr" sz="quarter" idx="11"/>
          </p:nvPr>
        </p:nvSpPr>
        <p:spPr/>
        <p:txBody>
          <a:bodyPr/>
          <a:lstStyle>
            <a:extLst/>
          </a:lstStyle>
          <a:p>
            <a:endParaRPr lang="it-IT"/>
          </a:p>
        </p:txBody>
      </p:sp>
      <p:sp>
        <p:nvSpPr>
          <p:cNvPr id="10" name="Segnaposto numero diapositiva 9"/>
          <p:cNvSpPr>
            <a:spLocks noGrp="1"/>
          </p:cNvSpPr>
          <p:nvPr>
            <p:ph type="sldNum" sz="quarter" idx="12"/>
          </p:nvPr>
        </p:nvSpPr>
        <p:spPr/>
        <p:txBody>
          <a:bodyPr/>
          <a:lstStyle>
            <a:extLst/>
          </a:lstStyle>
          <a:p>
            <a:fld id="{224DF02E-32E6-44A7-8194-3A9B9574ED53}" type="slidenum">
              <a:rPr lang="it-IT" smtClean="0"/>
              <a:pPr/>
              <a:t>‹N›</a:t>
            </a:fld>
            <a:endParaRPr lang="it-IT"/>
          </a:p>
        </p:txBody>
      </p:sp>
      <p:sp>
        <p:nvSpPr>
          <p:cNvPr id="8" name="Ovale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e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extLs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extLst/>
          </a:lstStyle>
          <a:p>
            <a:fld id="{683A4623-63E0-4F35-86DE-1F0B7A0784EA}" type="datetimeFigureOut">
              <a:rPr lang="it-IT" smtClean="0"/>
              <a:pPr/>
              <a:t>17/05/2019</a:t>
            </a:fld>
            <a:endParaRPr lang="it-IT"/>
          </a:p>
        </p:txBody>
      </p:sp>
      <p:sp>
        <p:nvSpPr>
          <p:cNvPr id="5" name="Segnaposto piè di pagina 4"/>
          <p:cNvSpPr>
            <a:spLocks noGrp="1"/>
          </p:cNvSpPr>
          <p:nvPr>
            <p:ph type="ftr" sz="quarter" idx="11"/>
          </p:nvPr>
        </p:nvSpPr>
        <p:spPr/>
        <p:txBody>
          <a:bodyPr/>
          <a:lstStyle>
            <a:extLst/>
          </a:lstStyle>
          <a:p>
            <a:endParaRPr lang="it-IT"/>
          </a:p>
        </p:txBody>
      </p:sp>
      <p:sp>
        <p:nvSpPr>
          <p:cNvPr id="6" name="Segnaposto numero diapositiva 5"/>
          <p:cNvSpPr>
            <a:spLocks noGrp="1"/>
          </p:cNvSpPr>
          <p:nvPr>
            <p:ph type="sldNum" sz="quarter" idx="12"/>
          </p:nvPr>
        </p:nvSpPr>
        <p:spPr/>
        <p:txBody>
          <a:bodyPr/>
          <a:lstStyle>
            <a:extLst/>
          </a:lstStyle>
          <a:p>
            <a:fld id="{224DF02E-32E6-44A7-8194-3A9B9574ED53}"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58000" y="274639"/>
            <a:ext cx="1828800" cy="5851525"/>
          </a:xfrm>
        </p:spPr>
        <p:txBody>
          <a:bodyPr vert="eaVert"/>
          <a:lstStyle>
            <a:extLs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1143000" y="274640"/>
            <a:ext cx="5562600" cy="5851525"/>
          </a:xfrm>
        </p:spPr>
        <p:txBody>
          <a:bodyPr vert="eaVert"/>
          <a:lstStyle>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extLst/>
          </a:lstStyle>
          <a:p>
            <a:fld id="{683A4623-63E0-4F35-86DE-1F0B7A0784EA}" type="datetimeFigureOut">
              <a:rPr lang="it-IT" smtClean="0"/>
              <a:pPr/>
              <a:t>17/05/2019</a:t>
            </a:fld>
            <a:endParaRPr lang="it-IT"/>
          </a:p>
        </p:txBody>
      </p:sp>
      <p:sp>
        <p:nvSpPr>
          <p:cNvPr id="5" name="Segnaposto piè di pagina 4"/>
          <p:cNvSpPr>
            <a:spLocks noGrp="1"/>
          </p:cNvSpPr>
          <p:nvPr>
            <p:ph type="ftr" sz="quarter" idx="11"/>
          </p:nvPr>
        </p:nvSpPr>
        <p:spPr/>
        <p:txBody>
          <a:bodyPr/>
          <a:lstStyle>
            <a:extLst/>
          </a:lstStyle>
          <a:p>
            <a:endParaRPr lang="it-IT"/>
          </a:p>
        </p:txBody>
      </p:sp>
      <p:sp>
        <p:nvSpPr>
          <p:cNvPr id="6" name="Segnaposto numero diapositiva 5"/>
          <p:cNvSpPr>
            <a:spLocks noGrp="1"/>
          </p:cNvSpPr>
          <p:nvPr>
            <p:ph type="sldNum" sz="quarter" idx="12"/>
          </p:nvPr>
        </p:nvSpPr>
        <p:spPr/>
        <p:txBody>
          <a:bodyPr/>
          <a:lstStyle>
            <a:extLst/>
          </a:lstStyle>
          <a:p>
            <a:fld id="{224DF02E-32E6-44A7-8194-3A9B9574ED53}"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extLst/>
          </a:lstStyle>
          <a:p>
            <a:r>
              <a:rPr kumimoji="0" lang="it-IT" smtClean="0"/>
              <a:t>Fare clic per modificare lo stile del titolo</a:t>
            </a:r>
            <a:endParaRPr kumimoji="0" lang="en-US"/>
          </a:p>
        </p:txBody>
      </p:sp>
      <p:sp>
        <p:nvSpPr>
          <p:cNvPr id="3" name="Segnaposto contenuto 2"/>
          <p:cNvSpPr>
            <a:spLocks noGrp="1"/>
          </p:cNvSpPr>
          <p:nvPr>
            <p:ph idx="1"/>
          </p:nvPr>
        </p:nvSpPr>
        <p:spPr/>
        <p:txBody>
          <a:bodyPr/>
          <a:lstStyle>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extLst/>
          </a:lstStyle>
          <a:p>
            <a:fld id="{683A4623-63E0-4F35-86DE-1F0B7A0784EA}" type="datetimeFigureOut">
              <a:rPr lang="it-IT" smtClean="0"/>
              <a:pPr/>
              <a:t>17/05/2019</a:t>
            </a:fld>
            <a:endParaRPr lang="it-IT"/>
          </a:p>
        </p:txBody>
      </p:sp>
      <p:sp>
        <p:nvSpPr>
          <p:cNvPr id="5" name="Segnaposto piè di pagina 4"/>
          <p:cNvSpPr>
            <a:spLocks noGrp="1"/>
          </p:cNvSpPr>
          <p:nvPr>
            <p:ph type="ftr" sz="quarter" idx="11"/>
          </p:nvPr>
        </p:nvSpPr>
        <p:spPr/>
        <p:txBody>
          <a:bodyPr/>
          <a:lstStyle>
            <a:extLst/>
          </a:lstStyle>
          <a:p>
            <a:endParaRPr lang="it-IT"/>
          </a:p>
        </p:txBody>
      </p:sp>
      <p:sp>
        <p:nvSpPr>
          <p:cNvPr id="6" name="Segnaposto numero diapositiva 5"/>
          <p:cNvSpPr>
            <a:spLocks noGrp="1"/>
          </p:cNvSpPr>
          <p:nvPr>
            <p:ph type="sldNum" sz="quarter" idx="12"/>
          </p:nvPr>
        </p:nvSpPr>
        <p:spPr/>
        <p:txBody>
          <a:bodyPr/>
          <a:lstStyle>
            <a:extLst/>
          </a:lstStyle>
          <a:p>
            <a:fld id="{224DF02E-32E6-44A7-8194-3A9B9574ED53}"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7" name="Rettangolo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olo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it-IT" smtClean="0"/>
              <a:t>Fare clic per modificare stili del testo dello schema</a:t>
            </a:r>
          </a:p>
        </p:txBody>
      </p:sp>
      <p:sp>
        <p:nvSpPr>
          <p:cNvPr id="4" name="Segnaposto data 3"/>
          <p:cNvSpPr>
            <a:spLocks noGrp="1"/>
          </p:cNvSpPr>
          <p:nvPr>
            <p:ph type="dt" sz="half" idx="10"/>
          </p:nvPr>
        </p:nvSpPr>
        <p:spPr/>
        <p:txBody>
          <a:bodyPr/>
          <a:lstStyle>
            <a:extLst/>
          </a:lstStyle>
          <a:p>
            <a:fld id="{683A4623-63E0-4F35-86DE-1F0B7A0784EA}" type="datetimeFigureOut">
              <a:rPr lang="it-IT" smtClean="0"/>
              <a:pPr/>
              <a:t>17/05/2019</a:t>
            </a:fld>
            <a:endParaRPr lang="it-IT"/>
          </a:p>
        </p:txBody>
      </p:sp>
      <p:sp>
        <p:nvSpPr>
          <p:cNvPr id="5" name="Segnaposto piè di pagina 4"/>
          <p:cNvSpPr>
            <a:spLocks noGrp="1"/>
          </p:cNvSpPr>
          <p:nvPr>
            <p:ph type="ftr" sz="quarter" idx="11"/>
          </p:nvPr>
        </p:nvSpPr>
        <p:spPr/>
        <p:txBody>
          <a:bodyPr/>
          <a:lstStyle>
            <a:extLst/>
          </a:lstStyle>
          <a:p>
            <a:endParaRPr lang="it-IT"/>
          </a:p>
        </p:txBody>
      </p:sp>
      <p:sp>
        <p:nvSpPr>
          <p:cNvPr id="6" name="Segnaposto numero diapositiva 5"/>
          <p:cNvSpPr>
            <a:spLocks noGrp="1"/>
          </p:cNvSpPr>
          <p:nvPr>
            <p:ph type="sldNum" sz="quarter" idx="12"/>
          </p:nvPr>
        </p:nvSpPr>
        <p:spPr/>
        <p:txBody>
          <a:bodyPr/>
          <a:lstStyle>
            <a:extLst/>
          </a:lstStyle>
          <a:p>
            <a:fld id="{224DF02E-32E6-44A7-8194-3A9B9574ED53}" type="slidenum">
              <a:rPr lang="it-IT" smtClean="0"/>
              <a:pPr/>
              <a:t>‹N›</a:t>
            </a:fld>
            <a:endParaRPr lang="it-IT"/>
          </a:p>
        </p:txBody>
      </p:sp>
      <p:sp>
        <p:nvSpPr>
          <p:cNvPr id="10" name="Rettangolo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e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e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1435608" y="274320"/>
            <a:ext cx="7498080" cy="1143000"/>
          </a:xfrm>
        </p:spPr>
        <p:txBody>
          <a:bodyPr/>
          <a:lstStyle>
            <a:extLst/>
          </a:lstStyle>
          <a:p>
            <a:r>
              <a:rPr kumimoji="0" lang="it-IT" smtClean="0"/>
              <a:t>Fare clic per modificare lo stile del titolo</a:t>
            </a:r>
            <a:endParaRPr kumimoji="0" lang="en-US"/>
          </a:p>
        </p:txBody>
      </p:sp>
      <p:sp>
        <p:nvSpPr>
          <p:cNvPr id="3" name="Segnaposto contenuto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contenuto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extLst/>
          </a:lstStyle>
          <a:p>
            <a:fld id="{683A4623-63E0-4F35-86DE-1F0B7A0784EA}" type="datetimeFigureOut">
              <a:rPr lang="it-IT" smtClean="0"/>
              <a:pPr/>
              <a:t>17/05/2019</a:t>
            </a:fld>
            <a:endParaRPr lang="it-IT"/>
          </a:p>
        </p:txBody>
      </p:sp>
      <p:sp>
        <p:nvSpPr>
          <p:cNvPr id="6" name="Segnaposto piè di pagina 5"/>
          <p:cNvSpPr>
            <a:spLocks noGrp="1"/>
          </p:cNvSpPr>
          <p:nvPr>
            <p:ph type="ftr" sz="quarter" idx="11"/>
          </p:nvPr>
        </p:nvSpPr>
        <p:spPr/>
        <p:txBody>
          <a:bodyPr/>
          <a:lstStyle>
            <a:extLst/>
          </a:lstStyle>
          <a:p>
            <a:endParaRPr lang="it-IT"/>
          </a:p>
        </p:txBody>
      </p:sp>
      <p:sp>
        <p:nvSpPr>
          <p:cNvPr id="7" name="Segnaposto numero diapositiva 6"/>
          <p:cNvSpPr>
            <a:spLocks noGrp="1"/>
          </p:cNvSpPr>
          <p:nvPr>
            <p:ph type="sldNum" sz="quarter" idx="12"/>
          </p:nvPr>
        </p:nvSpPr>
        <p:spPr/>
        <p:txBody>
          <a:bodyPr/>
          <a:lstStyle>
            <a:extLst/>
          </a:lstStyle>
          <a:p>
            <a:fld id="{224DF02E-32E6-44A7-8194-3A9B9574ED53}"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it-IT" smtClean="0"/>
              <a:t>Fare clic per modificare stili del testo dello schema</a:t>
            </a:r>
          </a:p>
        </p:txBody>
      </p:sp>
      <p:sp>
        <p:nvSpPr>
          <p:cNvPr id="4" name="Segnaposto testo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it-IT" smtClean="0"/>
              <a:t>Fare clic per modificare stili del testo dello schema</a:t>
            </a:r>
          </a:p>
        </p:txBody>
      </p:sp>
      <p:sp>
        <p:nvSpPr>
          <p:cNvPr id="5" name="Segnaposto contenuto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6" name="Segnaposto contenuto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7" name="Segnaposto data 6"/>
          <p:cNvSpPr>
            <a:spLocks noGrp="1"/>
          </p:cNvSpPr>
          <p:nvPr>
            <p:ph type="dt" sz="half" idx="10"/>
          </p:nvPr>
        </p:nvSpPr>
        <p:spPr/>
        <p:txBody>
          <a:bodyPr/>
          <a:lstStyle>
            <a:extLst/>
          </a:lstStyle>
          <a:p>
            <a:fld id="{683A4623-63E0-4F35-86DE-1F0B7A0784EA}" type="datetimeFigureOut">
              <a:rPr lang="it-IT" smtClean="0"/>
              <a:pPr/>
              <a:t>17/05/2019</a:t>
            </a:fld>
            <a:endParaRPr lang="it-IT"/>
          </a:p>
        </p:txBody>
      </p:sp>
      <p:sp>
        <p:nvSpPr>
          <p:cNvPr id="8" name="Segnaposto piè di pagina 7"/>
          <p:cNvSpPr>
            <a:spLocks noGrp="1"/>
          </p:cNvSpPr>
          <p:nvPr>
            <p:ph type="ftr" sz="quarter" idx="11"/>
          </p:nvPr>
        </p:nvSpPr>
        <p:spPr/>
        <p:txBody>
          <a:bodyPr/>
          <a:lstStyle>
            <a:extLst/>
          </a:lstStyle>
          <a:p>
            <a:endParaRPr lang="it-IT"/>
          </a:p>
        </p:txBody>
      </p:sp>
      <p:sp>
        <p:nvSpPr>
          <p:cNvPr id="9" name="Segnaposto numero diapositiva 8"/>
          <p:cNvSpPr>
            <a:spLocks noGrp="1"/>
          </p:cNvSpPr>
          <p:nvPr>
            <p:ph type="sldNum" sz="quarter" idx="12"/>
          </p:nvPr>
        </p:nvSpPr>
        <p:spPr/>
        <p:txBody>
          <a:bodyPr/>
          <a:lstStyle>
            <a:extLst/>
          </a:lstStyle>
          <a:p>
            <a:fld id="{224DF02E-32E6-44A7-8194-3A9B9574ED53}"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1435608" y="274320"/>
            <a:ext cx="7498080" cy="1143000"/>
          </a:xfrm>
        </p:spPr>
        <p:txBody>
          <a:bodyPr anchor="ctr"/>
          <a:lstStyle>
            <a:extLst/>
          </a:lstStyle>
          <a:p>
            <a:r>
              <a:rPr kumimoji="0" lang="it-IT" smtClean="0"/>
              <a:t>Fare clic per modificare lo stile del titolo</a:t>
            </a:r>
            <a:endParaRPr kumimoji="0" lang="en-US"/>
          </a:p>
        </p:txBody>
      </p:sp>
      <p:sp>
        <p:nvSpPr>
          <p:cNvPr id="3" name="Segnaposto data 2"/>
          <p:cNvSpPr>
            <a:spLocks noGrp="1"/>
          </p:cNvSpPr>
          <p:nvPr>
            <p:ph type="dt" sz="half" idx="10"/>
          </p:nvPr>
        </p:nvSpPr>
        <p:spPr/>
        <p:txBody>
          <a:bodyPr/>
          <a:lstStyle>
            <a:extLst/>
          </a:lstStyle>
          <a:p>
            <a:fld id="{683A4623-63E0-4F35-86DE-1F0B7A0784EA}" type="datetimeFigureOut">
              <a:rPr lang="it-IT" smtClean="0"/>
              <a:pPr/>
              <a:t>17/05/2019</a:t>
            </a:fld>
            <a:endParaRPr lang="it-IT"/>
          </a:p>
        </p:txBody>
      </p:sp>
      <p:sp>
        <p:nvSpPr>
          <p:cNvPr id="4" name="Segnaposto piè di pagina 3"/>
          <p:cNvSpPr>
            <a:spLocks noGrp="1"/>
          </p:cNvSpPr>
          <p:nvPr>
            <p:ph type="ftr" sz="quarter" idx="11"/>
          </p:nvPr>
        </p:nvSpPr>
        <p:spPr/>
        <p:txBody>
          <a:bodyPr/>
          <a:lstStyle>
            <a:extLst/>
          </a:lstStyle>
          <a:p>
            <a:endParaRPr lang="it-IT"/>
          </a:p>
        </p:txBody>
      </p:sp>
      <p:sp>
        <p:nvSpPr>
          <p:cNvPr id="5" name="Segnaposto numero diapositiva 4"/>
          <p:cNvSpPr>
            <a:spLocks noGrp="1"/>
          </p:cNvSpPr>
          <p:nvPr>
            <p:ph type="sldNum" sz="quarter" idx="12"/>
          </p:nvPr>
        </p:nvSpPr>
        <p:spPr/>
        <p:txBody>
          <a:bodyPr/>
          <a:lstStyle>
            <a:extLst/>
          </a:lstStyle>
          <a:p>
            <a:fld id="{224DF02E-32E6-44A7-8194-3A9B9574ED53}"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5" name="Rettangolo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Segnaposto data 1"/>
          <p:cNvSpPr>
            <a:spLocks noGrp="1"/>
          </p:cNvSpPr>
          <p:nvPr>
            <p:ph type="dt" sz="half" idx="10"/>
          </p:nvPr>
        </p:nvSpPr>
        <p:spPr/>
        <p:txBody>
          <a:bodyPr/>
          <a:lstStyle>
            <a:extLst/>
          </a:lstStyle>
          <a:p>
            <a:fld id="{683A4623-63E0-4F35-86DE-1F0B7A0784EA}" type="datetimeFigureOut">
              <a:rPr lang="it-IT" smtClean="0"/>
              <a:pPr/>
              <a:t>17/05/2019</a:t>
            </a:fld>
            <a:endParaRPr lang="it-IT"/>
          </a:p>
        </p:txBody>
      </p:sp>
      <p:sp>
        <p:nvSpPr>
          <p:cNvPr id="3" name="Segnaposto piè di pagina 2"/>
          <p:cNvSpPr>
            <a:spLocks noGrp="1"/>
          </p:cNvSpPr>
          <p:nvPr>
            <p:ph type="ftr" sz="quarter" idx="11"/>
          </p:nvPr>
        </p:nvSpPr>
        <p:spPr/>
        <p:txBody>
          <a:bodyPr/>
          <a:lstStyle>
            <a:extLst/>
          </a:lstStyle>
          <a:p>
            <a:endParaRPr lang="it-IT"/>
          </a:p>
        </p:txBody>
      </p:sp>
      <p:sp>
        <p:nvSpPr>
          <p:cNvPr id="4" name="Segnaposto numero diapositiva 3"/>
          <p:cNvSpPr>
            <a:spLocks noGrp="1"/>
          </p:cNvSpPr>
          <p:nvPr>
            <p:ph type="sldNum" sz="quarter" idx="12"/>
          </p:nvPr>
        </p:nvSpPr>
        <p:spPr/>
        <p:txBody>
          <a:bodyPr/>
          <a:lstStyle>
            <a:extLst/>
          </a:lstStyle>
          <a:p>
            <a:fld id="{224DF02E-32E6-44A7-8194-3A9B9574ED53}" type="slidenum">
              <a:rPr lang="it-IT" smtClean="0"/>
              <a:pPr/>
              <a:t>‹N›</a:t>
            </a:fld>
            <a:endParaRPr lang="it-IT"/>
          </a:p>
        </p:txBody>
      </p:sp>
      <p:sp>
        <p:nvSpPr>
          <p:cNvPr id="6" name="Rettangolo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it-IT" smtClean="0"/>
              <a:t>Fare clic per modificare lo stile del titolo</a:t>
            </a:r>
            <a:endParaRPr kumimoji="0" lang="en-US"/>
          </a:p>
        </p:txBody>
      </p:sp>
      <p:sp>
        <p:nvSpPr>
          <p:cNvPr id="3" name="Segnaposto testo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it-IT" smtClean="0"/>
              <a:t>Fare clic per modificare stili del testo dello schema</a:t>
            </a:r>
          </a:p>
        </p:txBody>
      </p:sp>
      <p:sp>
        <p:nvSpPr>
          <p:cNvPr id="4" name="Segnaposto contenuto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extLst/>
          </a:lstStyle>
          <a:p>
            <a:fld id="{683A4623-63E0-4F35-86DE-1F0B7A0784EA}" type="datetimeFigureOut">
              <a:rPr lang="it-IT" smtClean="0"/>
              <a:pPr/>
              <a:t>17/05/2019</a:t>
            </a:fld>
            <a:endParaRPr lang="it-IT"/>
          </a:p>
        </p:txBody>
      </p:sp>
      <p:sp>
        <p:nvSpPr>
          <p:cNvPr id="6" name="Segnaposto piè di pagina 5"/>
          <p:cNvSpPr>
            <a:spLocks noGrp="1"/>
          </p:cNvSpPr>
          <p:nvPr>
            <p:ph type="ftr" sz="quarter" idx="11"/>
          </p:nvPr>
        </p:nvSpPr>
        <p:spPr/>
        <p:txBody>
          <a:bodyPr/>
          <a:lstStyle>
            <a:extLst/>
          </a:lstStyle>
          <a:p>
            <a:endParaRPr lang="it-IT"/>
          </a:p>
        </p:txBody>
      </p:sp>
      <p:sp>
        <p:nvSpPr>
          <p:cNvPr id="7" name="Segnaposto numero diapositiva 6"/>
          <p:cNvSpPr>
            <a:spLocks noGrp="1"/>
          </p:cNvSpPr>
          <p:nvPr>
            <p:ph type="sldNum" sz="quarter" idx="12"/>
          </p:nvPr>
        </p:nvSpPr>
        <p:spPr/>
        <p:txBody>
          <a:bodyPr/>
          <a:lstStyle>
            <a:extLst/>
          </a:lstStyle>
          <a:p>
            <a:fld id="{224DF02E-32E6-44A7-8194-3A9B9574ED53}"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it-IT" smtClean="0"/>
              <a:t>Fare clic per modificare lo stile del titolo</a:t>
            </a:r>
            <a:endParaRPr kumimoji="0" lang="en-US"/>
          </a:p>
        </p:txBody>
      </p:sp>
      <p:sp>
        <p:nvSpPr>
          <p:cNvPr id="5" name="Segnaposto data 4"/>
          <p:cNvSpPr>
            <a:spLocks noGrp="1"/>
          </p:cNvSpPr>
          <p:nvPr>
            <p:ph type="dt" sz="half" idx="10"/>
          </p:nvPr>
        </p:nvSpPr>
        <p:spPr/>
        <p:txBody>
          <a:bodyPr/>
          <a:lstStyle>
            <a:extLst/>
          </a:lstStyle>
          <a:p>
            <a:fld id="{683A4623-63E0-4F35-86DE-1F0B7A0784EA}" type="datetimeFigureOut">
              <a:rPr lang="it-IT" smtClean="0"/>
              <a:pPr/>
              <a:t>17/05/2019</a:t>
            </a:fld>
            <a:endParaRPr lang="it-IT"/>
          </a:p>
        </p:txBody>
      </p:sp>
      <p:sp>
        <p:nvSpPr>
          <p:cNvPr id="6" name="Segnaposto piè di pagina 5"/>
          <p:cNvSpPr>
            <a:spLocks noGrp="1"/>
          </p:cNvSpPr>
          <p:nvPr>
            <p:ph type="ftr" sz="quarter" idx="11"/>
          </p:nvPr>
        </p:nvSpPr>
        <p:spPr/>
        <p:txBody>
          <a:bodyPr/>
          <a:lstStyle>
            <a:extLst/>
          </a:lstStyle>
          <a:p>
            <a:endParaRPr lang="it-IT"/>
          </a:p>
        </p:txBody>
      </p:sp>
      <p:sp>
        <p:nvSpPr>
          <p:cNvPr id="7" name="Segnaposto numero diapositiva 6"/>
          <p:cNvSpPr>
            <a:spLocks noGrp="1"/>
          </p:cNvSpPr>
          <p:nvPr>
            <p:ph type="sldNum" sz="quarter" idx="12"/>
          </p:nvPr>
        </p:nvSpPr>
        <p:spPr/>
        <p:txBody>
          <a:bodyPr/>
          <a:lstStyle>
            <a:extLst/>
          </a:lstStyle>
          <a:p>
            <a:fld id="{224DF02E-32E6-44A7-8194-3A9B9574ED53}" type="slidenum">
              <a:rPr lang="it-IT" smtClean="0"/>
              <a:pPr/>
              <a:t>‹N›</a:t>
            </a:fld>
            <a:endParaRPr lang="it-IT"/>
          </a:p>
        </p:txBody>
      </p:sp>
      <p:sp>
        <p:nvSpPr>
          <p:cNvPr id="8" name="Rettangolo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Segnaposto immagine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it-IT" smtClean="0"/>
              <a:t>Fare clic sull'icona per inserire un'immagine</a:t>
            </a:r>
            <a:endParaRPr kumimoji="0" lang="en-US" dirty="0"/>
          </a:p>
        </p:txBody>
      </p:sp>
      <p:sp>
        <p:nvSpPr>
          <p:cNvPr id="9" name="Elaborazione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Elaborazione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Segnaposto testo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it-IT" smtClean="0"/>
              <a:t>Fare clic per modificare stili del testo dello schema</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Torta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e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Anello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ttangolo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Segnaposto titolo 4"/>
          <p:cNvSpPr>
            <a:spLocks noGrp="1"/>
          </p:cNvSpPr>
          <p:nvPr>
            <p:ph type="title"/>
          </p:nvPr>
        </p:nvSpPr>
        <p:spPr>
          <a:xfrm>
            <a:off x="1435608" y="274638"/>
            <a:ext cx="7498080" cy="1143000"/>
          </a:xfrm>
          <a:prstGeom prst="rect">
            <a:avLst/>
          </a:prstGeom>
        </p:spPr>
        <p:txBody>
          <a:bodyPr anchor="ctr">
            <a:normAutofit/>
          </a:bodyPr>
          <a:lstStyle>
            <a:extLst/>
          </a:lstStyle>
          <a:p>
            <a:r>
              <a:rPr kumimoji="0" lang="it-IT" smtClean="0"/>
              <a:t>Fare clic per modificare lo stile del titolo</a:t>
            </a:r>
            <a:endParaRPr kumimoji="0" lang="en-US"/>
          </a:p>
        </p:txBody>
      </p:sp>
      <p:sp>
        <p:nvSpPr>
          <p:cNvPr id="9" name="Segnaposto testo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24" name="Segnaposto data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83A4623-63E0-4F35-86DE-1F0B7A0784EA}" type="datetimeFigureOut">
              <a:rPr lang="it-IT" smtClean="0"/>
              <a:pPr/>
              <a:t>17/05/2019</a:t>
            </a:fld>
            <a:endParaRPr lang="it-IT"/>
          </a:p>
        </p:txBody>
      </p:sp>
      <p:sp>
        <p:nvSpPr>
          <p:cNvPr id="10" name="Segnaposto piè di pagina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it-IT"/>
          </a:p>
        </p:txBody>
      </p:sp>
      <p:sp>
        <p:nvSpPr>
          <p:cNvPr id="22" name="Segnaposto numero diapositiva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224DF02E-32E6-44A7-8194-3A9B9574ED53}" type="slidenum">
              <a:rPr lang="it-IT" smtClean="0"/>
              <a:pPr/>
              <a:t>‹N›</a:t>
            </a:fld>
            <a:endParaRPr lang="it-IT"/>
          </a:p>
        </p:txBody>
      </p:sp>
      <p:sp>
        <p:nvSpPr>
          <p:cNvPr id="15" name="Rettangolo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video" Target="file:///F:\Video\Schiarazula%20Marazula.mp4"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ideo" Target="file:///F:\Video\ITALIA%20Saltarello%20di%20Amatrice.mp4"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ideo" Target="file:///F:\Video\Ballo%20della%20Pizzica%20-%20BRIGANTI%20DI%20TERRA%20D'OTRANTO%20(Taranta%202012).mp4"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ideo" Target="file:///E:\Video\Trescone.mp4"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en-US" sz="2400" dirty="0">
                <a:solidFill>
                  <a:prstClr val="black">
                    <a:lumMod val="85000"/>
                    <a:lumOff val="15000"/>
                  </a:prstClr>
                </a:solidFill>
                <a:effectLst/>
                <a:latin typeface="Times New Roman" pitchFamily="18" charset="0"/>
                <a:cs typeface="Times New Roman" pitchFamily="18" charset="0"/>
              </a:rPr>
              <a:t>MUSIC: A MELODIC METHODOLOGY INTO TEACHING AND LEARNING 2018-1-ES01-KA229-050761_2 SCHOOL EXCHANGE PARTNERSHIP The Italian team presents:</a:t>
            </a:r>
            <a:endParaRPr lang="it-IT" dirty="0"/>
          </a:p>
        </p:txBody>
      </p:sp>
      <p:sp>
        <p:nvSpPr>
          <p:cNvPr id="3" name="Segnaposto contenuto 2"/>
          <p:cNvSpPr>
            <a:spLocks noGrp="1"/>
          </p:cNvSpPr>
          <p:nvPr>
            <p:ph idx="1"/>
          </p:nvPr>
        </p:nvSpPr>
        <p:spPr>
          <a:xfrm>
            <a:off x="1478896" y="1772816"/>
            <a:ext cx="3208400" cy="1333128"/>
          </a:xfrm>
        </p:spPr>
        <p:txBody>
          <a:bodyPr>
            <a:normAutofit fontScale="70000" lnSpcReduction="20000"/>
          </a:bodyPr>
          <a:lstStyle/>
          <a:p>
            <a:r>
              <a:rPr lang="it-IT" dirty="0">
                <a:latin typeface="Times New Roman" pitchFamily="18" charset="0"/>
                <a:cs typeface="Times New Roman" pitchFamily="18" charset="0"/>
              </a:rPr>
              <a:t>Co-</a:t>
            </a:r>
            <a:r>
              <a:rPr lang="it-IT" dirty="0" err="1">
                <a:latin typeface="Times New Roman" pitchFamily="18" charset="0"/>
                <a:cs typeface="Times New Roman" pitchFamily="18" charset="0"/>
              </a:rPr>
              <a:t>funded</a:t>
            </a:r>
            <a:r>
              <a:rPr lang="it-IT" dirty="0">
                <a:latin typeface="Times New Roman" pitchFamily="18" charset="0"/>
                <a:cs typeface="Times New Roman" pitchFamily="18" charset="0"/>
              </a:rPr>
              <a:t> by The Erasmus + </a:t>
            </a:r>
            <a:r>
              <a:rPr lang="it-IT" dirty="0" err="1">
                <a:latin typeface="Times New Roman" pitchFamily="18" charset="0"/>
                <a:cs typeface="Times New Roman" pitchFamily="18" charset="0"/>
              </a:rPr>
              <a:t>Programme</a:t>
            </a:r>
            <a:endParaRPr lang="it-IT" dirty="0">
              <a:latin typeface="Times New Roman" pitchFamily="18" charset="0"/>
              <a:cs typeface="Times New Roman" pitchFamily="18" charset="0"/>
            </a:endParaRPr>
          </a:p>
          <a:p>
            <a:r>
              <a:rPr lang="it-IT" dirty="0">
                <a:latin typeface="Times New Roman" pitchFamily="18" charset="0"/>
                <a:cs typeface="Times New Roman" pitchFamily="18" charset="0"/>
              </a:rPr>
              <a:t>Of the </a:t>
            </a:r>
            <a:r>
              <a:rPr lang="it-IT" dirty="0" err="1">
                <a:latin typeface="Times New Roman" pitchFamily="18" charset="0"/>
                <a:cs typeface="Times New Roman" pitchFamily="18" charset="0"/>
              </a:rPr>
              <a:t>European</a:t>
            </a:r>
            <a:r>
              <a:rPr lang="it-IT" dirty="0">
                <a:latin typeface="Times New Roman" pitchFamily="18" charset="0"/>
                <a:cs typeface="Times New Roman" pitchFamily="18" charset="0"/>
              </a:rPr>
              <a:t> Union</a:t>
            </a:r>
          </a:p>
          <a:p>
            <a:endParaRPr lang="it-IT"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1470775"/>
            <a:ext cx="2620963"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2195736" y="3429000"/>
            <a:ext cx="6404830" cy="461665"/>
          </a:xfrm>
          <a:prstGeom prst="rect">
            <a:avLst/>
          </a:prstGeom>
          <a:noFill/>
        </p:spPr>
        <p:txBody>
          <a:bodyPr wrap="none" rtlCol="0">
            <a:spAutoFit/>
          </a:bodyPr>
          <a:lstStyle/>
          <a:p>
            <a:r>
              <a:rPr lang="it-IT" sz="2400" b="1" u="sng" dirty="0" smtClean="0">
                <a:latin typeface="Times New Roman" pitchFamily="18" charset="0"/>
                <a:cs typeface="Times New Roman" pitchFamily="18" charset="0"/>
              </a:rPr>
              <a:t>LANDSCAPE AND TRADITIONAL DANCES</a:t>
            </a:r>
            <a:endParaRPr lang="it-IT" sz="2400" b="1" u="sng" dirty="0">
              <a:latin typeface="Times New Roman" pitchFamily="18" charset="0"/>
              <a:cs typeface="Times New Roman" pitchFamily="18" charset="0"/>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9632" y="4293096"/>
            <a:ext cx="3240360" cy="2204864"/>
          </a:xfrm>
          <a:prstGeom prst="rect">
            <a:avLst/>
          </a:prstGeom>
        </p:spPr>
      </p:pic>
    </p:spTree>
    <p:extLst>
      <p:ext uri="{BB962C8B-B14F-4D97-AF65-F5344CB8AC3E}">
        <p14:creationId xmlns:p14="http://schemas.microsoft.com/office/powerpoint/2010/main" val="24304459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4" name="Segnaposto contenuto 3"/>
          <p:cNvSpPr>
            <a:spLocks noGrp="1"/>
          </p:cNvSpPr>
          <p:nvPr>
            <p:ph sz="half" idx="2"/>
          </p:nvPr>
        </p:nvSpPr>
        <p:spPr/>
        <p:txBody>
          <a:bodyPr/>
          <a:lstStyle/>
          <a:p>
            <a:endParaRPr lang="it-IT"/>
          </a:p>
        </p:txBody>
      </p:sp>
      <p:pic>
        <p:nvPicPr>
          <p:cNvPr id="7" name="Schiarazula Marazula.mp4">
            <a:hlinkClick r:id="" action="ppaction://media"/>
          </p:cNvPr>
          <p:cNvPicPr>
            <a:picLocks noGrp="1" noRot="1" noChangeAspect="1"/>
          </p:cNvPicPr>
          <p:nvPr>
            <p:ph sz="half" idx="1"/>
            <a:videoFile r:link="rId1"/>
          </p:nvPr>
        </p:nvPicPr>
        <p:blipFill>
          <a:blip r:embed="rId3"/>
          <a:stretch>
            <a:fillRect/>
          </a:stretch>
        </p:blipFill>
        <p:spPr>
          <a:xfrm>
            <a:off x="1785918" y="1928802"/>
            <a:ext cx="6143668" cy="393712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err="1" smtClean="0"/>
              <a:t>Schiarazula</a:t>
            </a:r>
            <a:r>
              <a:rPr lang="it-IT" dirty="0" smtClean="0"/>
              <a:t> </a:t>
            </a:r>
            <a:r>
              <a:rPr lang="it-IT" dirty="0" err="1" smtClean="0"/>
              <a:t>Marazula</a:t>
            </a:r>
            <a:endParaRPr lang="it-IT" dirty="0"/>
          </a:p>
        </p:txBody>
      </p:sp>
      <p:sp>
        <p:nvSpPr>
          <p:cNvPr id="5" name="Segnaposto contenuto 4"/>
          <p:cNvSpPr>
            <a:spLocks noGrp="1"/>
          </p:cNvSpPr>
          <p:nvPr>
            <p:ph sz="half" idx="1"/>
          </p:nvPr>
        </p:nvSpPr>
        <p:spPr/>
        <p:txBody>
          <a:bodyPr>
            <a:normAutofit/>
          </a:bodyPr>
          <a:lstStyle/>
          <a:p>
            <a:pPr>
              <a:buNone/>
            </a:pPr>
            <a:r>
              <a:rPr lang="it-IT" sz="1700" dirty="0" err="1" smtClean="0">
                <a:latin typeface="Times New Roman" pitchFamily="18" charset="0"/>
                <a:cs typeface="Times New Roman" pitchFamily="18" charset="0"/>
              </a:rPr>
              <a:t>Schiarazula</a:t>
            </a:r>
            <a:r>
              <a:rPr lang="it-IT" sz="1700" dirty="0" smtClean="0">
                <a:latin typeface="Times New Roman" pitchFamily="18" charset="0"/>
                <a:cs typeface="Times New Roman" pitchFamily="18" charset="0"/>
              </a:rPr>
              <a:t> </a:t>
            </a:r>
            <a:r>
              <a:rPr lang="it-IT" sz="1700" dirty="0" err="1" smtClean="0">
                <a:latin typeface="Times New Roman" pitchFamily="18" charset="0"/>
                <a:cs typeface="Times New Roman" pitchFamily="18" charset="0"/>
              </a:rPr>
              <a:t>marazuIa</a:t>
            </a:r>
            <a:endParaRPr lang="it-IT" sz="1700" dirty="0" smtClean="0">
              <a:latin typeface="Times New Roman" pitchFamily="18" charset="0"/>
              <a:cs typeface="Times New Roman" pitchFamily="18" charset="0"/>
            </a:endParaRPr>
          </a:p>
          <a:p>
            <a:pPr>
              <a:buNone/>
            </a:pPr>
            <a:r>
              <a:rPr lang="it-IT" sz="1700" dirty="0" smtClean="0">
                <a:latin typeface="Times New Roman" pitchFamily="18" charset="0"/>
                <a:cs typeface="Times New Roman" pitchFamily="18" charset="0"/>
              </a:rPr>
              <a:t>la </a:t>
            </a:r>
            <a:r>
              <a:rPr lang="it-IT" sz="1700" dirty="0" err="1" smtClean="0">
                <a:latin typeface="Times New Roman" pitchFamily="18" charset="0"/>
                <a:cs typeface="Times New Roman" pitchFamily="18" charset="0"/>
              </a:rPr>
              <a:t>lusigne</a:t>
            </a:r>
            <a:r>
              <a:rPr lang="it-IT" sz="1700" dirty="0" smtClean="0">
                <a:latin typeface="Times New Roman" pitchFamily="18" charset="0"/>
                <a:cs typeface="Times New Roman" pitchFamily="18" charset="0"/>
              </a:rPr>
              <a:t>, la </a:t>
            </a:r>
            <a:r>
              <a:rPr lang="it-IT" sz="1700" dirty="0" err="1" smtClean="0">
                <a:latin typeface="Times New Roman" pitchFamily="18" charset="0"/>
                <a:cs typeface="Times New Roman" pitchFamily="18" charset="0"/>
              </a:rPr>
              <a:t>cracule</a:t>
            </a:r>
            <a:r>
              <a:rPr lang="it-IT" sz="1700" dirty="0" smtClean="0">
                <a:latin typeface="Times New Roman" pitchFamily="18" charset="0"/>
                <a:cs typeface="Times New Roman" pitchFamily="18" charset="0"/>
              </a:rPr>
              <a:t>,</a:t>
            </a:r>
          </a:p>
          <a:p>
            <a:pPr>
              <a:buNone/>
            </a:pPr>
            <a:r>
              <a:rPr lang="it-IT" sz="1700" dirty="0" smtClean="0">
                <a:latin typeface="Times New Roman" pitchFamily="18" charset="0"/>
                <a:cs typeface="Times New Roman" pitchFamily="18" charset="0"/>
              </a:rPr>
              <a:t>la </a:t>
            </a:r>
            <a:r>
              <a:rPr lang="it-IT" sz="1700" dirty="0" err="1" smtClean="0">
                <a:latin typeface="Times New Roman" pitchFamily="18" charset="0"/>
                <a:cs typeface="Times New Roman" pitchFamily="18" charset="0"/>
              </a:rPr>
              <a:t>piciule</a:t>
            </a:r>
            <a:r>
              <a:rPr lang="it-IT" sz="1700" dirty="0" smtClean="0">
                <a:latin typeface="Times New Roman" pitchFamily="18" charset="0"/>
                <a:cs typeface="Times New Roman" pitchFamily="18" charset="0"/>
              </a:rPr>
              <a:t> si </a:t>
            </a:r>
            <a:r>
              <a:rPr lang="it-IT" sz="1700" dirty="0" err="1" smtClean="0">
                <a:latin typeface="Times New Roman" pitchFamily="18" charset="0"/>
                <a:cs typeface="Times New Roman" pitchFamily="18" charset="0"/>
              </a:rPr>
              <a:t>niciule</a:t>
            </a:r>
            <a:endParaRPr lang="it-IT" sz="1700" dirty="0" smtClean="0">
              <a:latin typeface="Times New Roman" pitchFamily="18" charset="0"/>
              <a:cs typeface="Times New Roman" pitchFamily="18" charset="0"/>
            </a:endParaRPr>
          </a:p>
          <a:p>
            <a:pPr>
              <a:buNone/>
            </a:pPr>
            <a:r>
              <a:rPr lang="it-IT" sz="1700" dirty="0" smtClean="0">
                <a:latin typeface="Times New Roman" pitchFamily="18" charset="0"/>
                <a:cs typeface="Times New Roman" pitchFamily="18" charset="0"/>
              </a:rPr>
              <a:t>di </a:t>
            </a:r>
            <a:r>
              <a:rPr lang="it-IT" sz="1700" dirty="0" err="1" smtClean="0">
                <a:latin typeface="Times New Roman" pitchFamily="18" charset="0"/>
                <a:cs typeface="Times New Roman" pitchFamily="18" charset="0"/>
              </a:rPr>
              <a:t>polvar</a:t>
            </a:r>
            <a:r>
              <a:rPr lang="it-IT" sz="1700" dirty="0" smtClean="0">
                <a:latin typeface="Times New Roman" pitchFamily="18" charset="0"/>
                <a:cs typeface="Times New Roman" pitchFamily="18" charset="0"/>
              </a:rPr>
              <a:t> a si </a:t>
            </a:r>
            <a:r>
              <a:rPr lang="it-IT" sz="1700" dirty="0" err="1" smtClean="0">
                <a:latin typeface="Times New Roman" pitchFamily="18" charset="0"/>
                <a:cs typeface="Times New Roman" pitchFamily="18" charset="0"/>
              </a:rPr>
              <a:t>tacule</a:t>
            </a:r>
            <a:endParaRPr lang="it-IT" sz="1700" dirty="0" smtClean="0">
              <a:latin typeface="Times New Roman" pitchFamily="18" charset="0"/>
              <a:cs typeface="Times New Roman" pitchFamily="18" charset="0"/>
            </a:endParaRPr>
          </a:p>
          <a:p>
            <a:pPr>
              <a:buNone/>
            </a:pPr>
            <a:r>
              <a:rPr lang="it-IT" sz="1700" dirty="0" smtClean="0">
                <a:latin typeface="Times New Roman" pitchFamily="18" charset="0"/>
                <a:cs typeface="Times New Roman" pitchFamily="18" charset="0"/>
              </a:rPr>
              <a:t>O </a:t>
            </a:r>
            <a:r>
              <a:rPr lang="it-IT" sz="1700" dirty="0" err="1" smtClean="0">
                <a:latin typeface="Times New Roman" pitchFamily="18" charset="0"/>
                <a:cs typeface="Times New Roman" pitchFamily="18" charset="0"/>
              </a:rPr>
              <a:t>schiarazule</a:t>
            </a:r>
            <a:r>
              <a:rPr lang="it-IT" sz="1700" dirty="0" smtClean="0">
                <a:latin typeface="Times New Roman" pitchFamily="18" charset="0"/>
                <a:cs typeface="Times New Roman" pitchFamily="18" charset="0"/>
              </a:rPr>
              <a:t> </a:t>
            </a:r>
            <a:r>
              <a:rPr lang="it-IT" sz="1700" dirty="0" err="1" smtClean="0">
                <a:latin typeface="Times New Roman" pitchFamily="18" charset="0"/>
                <a:cs typeface="Times New Roman" pitchFamily="18" charset="0"/>
              </a:rPr>
              <a:t>maraciule</a:t>
            </a:r>
            <a:endParaRPr lang="it-IT" sz="1700" dirty="0" smtClean="0">
              <a:latin typeface="Times New Roman" pitchFamily="18" charset="0"/>
              <a:cs typeface="Times New Roman" pitchFamily="18" charset="0"/>
            </a:endParaRPr>
          </a:p>
          <a:p>
            <a:pPr>
              <a:buNone/>
            </a:pPr>
            <a:r>
              <a:rPr lang="it-IT" sz="1700" dirty="0" smtClean="0">
                <a:latin typeface="Times New Roman" pitchFamily="18" charset="0"/>
                <a:cs typeface="Times New Roman" pitchFamily="18" charset="0"/>
              </a:rPr>
              <a:t>cu la </a:t>
            </a:r>
            <a:r>
              <a:rPr lang="it-IT" sz="1700" dirty="0" err="1" smtClean="0">
                <a:latin typeface="Times New Roman" pitchFamily="18" charset="0"/>
                <a:cs typeface="Times New Roman" pitchFamily="18" charset="0"/>
              </a:rPr>
              <a:t>rucule</a:t>
            </a:r>
            <a:r>
              <a:rPr lang="it-IT" sz="1700" dirty="0" smtClean="0">
                <a:latin typeface="Times New Roman" pitchFamily="18" charset="0"/>
                <a:cs typeface="Times New Roman" pitchFamily="18" charset="0"/>
              </a:rPr>
              <a:t> e la </a:t>
            </a:r>
            <a:r>
              <a:rPr lang="it-IT" sz="1700" dirty="0" err="1" smtClean="0">
                <a:latin typeface="Times New Roman" pitchFamily="18" charset="0"/>
                <a:cs typeface="Times New Roman" pitchFamily="18" charset="0"/>
              </a:rPr>
              <a:t>cocule</a:t>
            </a:r>
            <a:endParaRPr lang="it-IT" sz="1700" dirty="0" smtClean="0">
              <a:latin typeface="Times New Roman" pitchFamily="18" charset="0"/>
              <a:cs typeface="Times New Roman" pitchFamily="18" charset="0"/>
            </a:endParaRPr>
          </a:p>
          <a:p>
            <a:pPr>
              <a:buNone/>
            </a:pPr>
            <a:r>
              <a:rPr lang="it-IT" sz="1700" dirty="0" smtClean="0">
                <a:latin typeface="Times New Roman" pitchFamily="18" charset="0"/>
                <a:cs typeface="Times New Roman" pitchFamily="18" charset="0"/>
              </a:rPr>
              <a:t>la </a:t>
            </a:r>
            <a:r>
              <a:rPr lang="it-IT" sz="1700" dirty="0" err="1" smtClean="0">
                <a:latin typeface="Times New Roman" pitchFamily="18" charset="0"/>
                <a:cs typeface="Times New Roman" pitchFamily="18" charset="0"/>
              </a:rPr>
              <a:t>fantate</a:t>
            </a:r>
            <a:r>
              <a:rPr lang="it-IT" sz="1700" dirty="0" smtClean="0">
                <a:latin typeface="Times New Roman" pitchFamily="18" charset="0"/>
                <a:cs typeface="Times New Roman" pitchFamily="18" charset="0"/>
              </a:rPr>
              <a:t> </a:t>
            </a:r>
            <a:r>
              <a:rPr lang="it-IT" sz="1700" dirty="0" err="1" smtClean="0">
                <a:latin typeface="Times New Roman" pitchFamily="18" charset="0"/>
                <a:cs typeface="Times New Roman" pitchFamily="18" charset="0"/>
              </a:rPr>
              <a:t>jè</a:t>
            </a:r>
            <a:r>
              <a:rPr lang="it-IT" sz="1700" dirty="0" smtClean="0">
                <a:latin typeface="Times New Roman" pitchFamily="18" charset="0"/>
                <a:cs typeface="Times New Roman" pitchFamily="18" charset="0"/>
              </a:rPr>
              <a:t> une </a:t>
            </a:r>
            <a:r>
              <a:rPr lang="it-IT" sz="1700" dirty="0" err="1" smtClean="0">
                <a:latin typeface="Times New Roman" pitchFamily="18" charset="0"/>
                <a:cs typeface="Times New Roman" pitchFamily="18" charset="0"/>
              </a:rPr>
              <a:t>trapule</a:t>
            </a:r>
            <a:endParaRPr lang="it-IT" sz="1700" dirty="0" smtClean="0">
              <a:latin typeface="Times New Roman" pitchFamily="18" charset="0"/>
              <a:cs typeface="Times New Roman" pitchFamily="18" charset="0"/>
            </a:endParaRPr>
          </a:p>
          <a:p>
            <a:pPr>
              <a:buNone/>
            </a:pPr>
            <a:r>
              <a:rPr lang="it-IT" sz="1700" dirty="0" smtClean="0">
                <a:latin typeface="Times New Roman" pitchFamily="18" charset="0"/>
                <a:cs typeface="Times New Roman" pitchFamily="18" charset="0"/>
              </a:rPr>
              <a:t>il </a:t>
            </a:r>
            <a:r>
              <a:rPr lang="it-IT" sz="1700" dirty="0" err="1" smtClean="0">
                <a:latin typeface="Times New Roman" pitchFamily="18" charset="0"/>
                <a:cs typeface="Times New Roman" pitchFamily="18" charset="0"/>
              </a:rPr>
              <a:t>fantat</a:t>
            </a:r>
            <a:r>
              <a:rPr lang="it-IT" sz="1700" dirty="0" smtClean="0">
                <a:latin typeface="Times New Roman" pitchFamily="18" charset="0"/>
                <a:cs typeface="Times New Roman" pitchFamily="18" charset="0"/>
              </a:rPr>
              <a:t> un </a:t>
            </a:r>
            <a:r>
              <a:rPr lang="it-IT" sz="1700" dirty="0" err="1" smtClean="0">
                <a:latin typeface="Times New Roman" pitchFamily="18" charset="0"/>
                <a:cs typeface="Times New Roman" pitchFamily="18" charset="0"/>
              </a:rPr>
              <a:t>trapolon</a:t>
            </a:r>
            <a:r>
              <a:rPr lang="it-IT" sz="1700" dirty="0" smtClean="0">
                <a:latin typeface="Times New Roman" pitchFamily="18" charset="0"/>
                <a:cs typeface="Times New Roman" pitchFamily="18" charset="0"/>
              </a:rPr>
              <a:t>.</a:t>
            </a:r>
          </a:p>
          <a:p>
            <a:pPr>
              <a:buNone/>
            </a:pPr>
            <a:endParaRPr lang="it-IT" dirty="0"/>
          </a:p>
        </p:txBody>
      </p:sp>
      <p:sp>
        <p:nvSpPr>
          <p:cNvPr id="6" name="Segnaposto contenuto 5"/>
          <p:cNvSpPr>
            <a:spLocks noGrp="1"/>
          </p:cNvSpPr>
          <p:nvPr>
            <p:ph sz="half" idx="2"/>
          </p:nvPr>
        </p:nvSpPr>
        <p:spPr/>
        <p:txBody>
          <a:bodyPr>
            <a:normAutofit/>
          </a:bodyPr>
          <a:lstStyle/>
          <a:p>
            <a:pPr>
              <a:buNone/>
            </a:pPr>
            <a:r>
              <a:rPr lang="en-US" sz="1600" dirty="0" err="1" smtClean="0">
                <a:latin typeface="Times New Roman" pitchFamily="18" charset="0"/>
                <a:cs typeface="Times New Roman" pitchFamily="18" charset="0"/>
              </a:rPr>
              <a:t>Scjaraciule</a:t>
            </a:r>
            <a:r>
              <a:rPr lang="en-US" sz="1600" dirty="0" smtClean="0">
                <a:latin typeface="Times New Roman" pitchFamily="18" charset="0"/>
                <a:cs typeface="Times New Roman" pitchFamily="18" charset="0"/>
              </a:rPr>
              <a:t> and </a:t>
            </a:r>
            <a:r>
              <a:rPr lang="en-US" sz="1600" dirty="0" err="1" smtClean="0">
                <a:latin typeface="Times New Roman" pitchFamily="18" charset="0"/>
                <a:cs typeface="Times New Roman" pitchFamily="18" charset="0"/>
              </a:rPr>
              <a:t>Maraciule</a:t>
            </a:r>
            <a:endParaRPr lang="en-US" sz="1600" dirty="0">
              <a:latin typeface="Times New Roman" pitchFamily="18" charset="0"/>
              <a:cs typeface="Times New Roman" pitchFamily="18" charset="0"/>
            </a:endParaRPr>
          </a:p>
          <a:p>
            <a:pPr>
              <a:buNone/>
            </a:pPr>
            <a:r>
              <a:rPr lang="en-US" sz="1600" dirty="0" smtClean="0">
                <a:latin typeface="Times New Roman" pitchFamily="18" charset="0"/>
                <a:cs typeface="Times New Roman" pitchFamily="18" charset="0"/>
              </a:rPr>
              <a:t>the firefly and the tree frog,</a:t>
            </a:r>
          </a:p>
          <a:p>
            <a:pPr>
              <a:buNone/>
            </a:pPr>
            <a:r>
              <a:rPr lang="en-US" sz="1600" dirty="0" smtClean="0">
                <a:latin typeface="Times New Roman" pitchFamily="18" charset="0"/>
                <a:cs typeface="Times New Roman" pitchFamily="18" charset="0"/>
              </a:rPr>
              <a:t> the little one sways </a:t>
            </a:r>
          </a:p>
          <a:p>
            <a:pPr>
              <a:buNone/>
            </a:pPr>
            <a:r>
              <a:rPr lang="en-US" sz="1600" dirty="0" smtClean="0">
                <a:latin typeface="Times New Roman" pitchFamily="18" charset="0"/>
                <a:cs typeface="Times New Roman" pitchFamily="18" charset="0"/>
              </a:rPr>
              <a:t>and stains with dust. </a:t>
            </a:r>
          </a:p>
          <a:p>
            <a:pPr>
              <a:buNone/>
            </a:pPr>
            <a:r>
              <a:rPr lang="en-US" sz="1600" dirty="0" smtClean="0">
                <a:latin typeface="Times New Roman" pitchFamily="18" charset="0"/>
                <a:cs typeface="Times New Roman" pitchFamily="18" charset="0"/>
              </a:rPr>
              <a:t>O '</a:t>
            </a:r>
            <a:r>
              <a:rPr lang="en-US" sz="1600" dirty="0" err="1" smtClean="0">
                <a:latin typeface="Times New Roman" pitchFamily="18" charset="0"/>
                <a:cs typeface="Times New Roman" pitchFamily="18" charset="0"/>
              </a:rPr>
              <a:t>scjaraciule</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maraciule</a:t>
            </a:r>
            <a:r>
              <a:rPr lang="en-US" sz="1600" dirty="0" smtClean="0">
                <a:latin typeface="Times New Roman" pitchFamily="18" charset="0"/>
                <a:cs typeface="Times New Roman" pitchFamily="18" charset="0"/>
              </a:rPr>
              <a:t>, </a:t>
            </a:r>
          </a:p>
          <a:p>
            <a:pPr>
              <a:buNone/>
            </a:pPr>
            <a:r>
              <a:rPr lang="en-US" sz="1600" dirty="0" smtClean="0">
                <a:latin typeface="Times New Roman" pitchFamily="18" charset="0"/>
                <a:cs typeface="Times New Roman" pitchFamily="18" charset="0"/>
              </a:rPr>
              <a:t>with rocket salad and walnut, </a:t>
            </a:r>
          </a:p>
          <a:p>
            <a:pPr>
              <a:buNone/>
            </a:pPr>
            <a:r>
              <a:rPr lang="en-US" sz="1600" dirty="0" smtClean="0">
                <a:latin typeface="Times New Roman" pitchFamily="18" charset="0"/>
                <a:cs typeface="Times New Roman" pitchFamily="18" charset="0"/>
              </a:rPr>
              <a:t>the girl is a trap (a liar),</a:t>
            </a:r>
          </a:p>
          <a:p>
            <a:pPr>
              <a:buNone/>
            </a:pPr>
            <a:r>
              <a:rPr lang="en-US" sz="1600" dirty="0" smtClean="0">
                <a:latin typeface="Times New Roman" pitchFamily="18" charset="0"/>
                <a:cs typeface="Times New Roman" pitchFamily="18" charset="0"/>
              </a:rPr>
              <a:t>the boy is a bigger trap.</a:t>
            </a:r>
            <a:endParaRPr lang="it-IT"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it-IT" dirty="0" smtClean="0"/>
              <a:t>Tarantella</a:t>
            </a:r>
            <a:endParaRPr lang="it-IT" dirty="0"/>
          </a:p>
        </p:txBody>
      </p:sp>
      <p:sp>
        <p:nvSpPr>
          <p:cNvPr id="8" name="Segnaposto contenuto 7"/>
          <p:cNvSpPr>
            <a:spLocks noGrp="1"/>
          </p:cNvSpPr>
          <p:nvPr>
            <p:ph idx="1"/>
          </p:nvPr>
        </p:nvSpPr>
        <p:spPr/>
        <p:txBody>
          <a:bodyPr>
            <a:normAutofit/>
          </a:bodyPr>
          <a:lstStyle/>
          <a:p>
            <a:pPr>
              <a:buNone/>
            </a:pPr>
            <a:r>
              <a:rPr lang="it-IT" sz="1600" dirty="0" smtClean="0">
                <a:latin typeface="Times New Roman" pitchFamily="18" charset="0"/>
                <a:cs typeface="Times New Roman" pitchFamily="18" charset="0"/>
              </a:rPr>
              <a:t>Tarantella </a:t>
            </a:r>
            <a:r>
              <a:rPr lang="it-IT" sz="1600" dirty="0" err="1" smtClean="0">
                <a:latin typeface="Times New Roman" pitchFamily="18" charset="0"/>
                <a:cs typeface="Times New Roman" pitchFamily="18" charset="0"/>
              </a:rPr>
              <a:t>does</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not</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have</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got</a:t>
            </a:r>
            <a:r>
              <a:rPr lang="it-IT" sz="1600" dirty="0" smtClean="0">
                <a:latin typeface="Times New Roman" pitchFamily="18" charset="0"/>
                <a:cs typeface="Times New Roman" pitchFamily="18" charset="0"/>
              </a:rPr>
              <a:t> a </a:t>
            </a:r>
            <a:r>
              <a:rPr lang="it-IT" sz="1600" dirty="0" err="1" smtClean="0">
                <a:latin typeface="Times New Roman" pitchFamily="18" charset="0"/>
                <a:cs typeface="Times New Roman" pitchFamily="18" charset="0"/>
              </a:rPr>
              <a:t>lyrics</a:t>
            </a:r>
            <a:r>
              <a:rPr lang="it-IT" sz="1600" dirty="0">
                <a:latin typeface="Times New Roman" pitchFamily="18" charset="0"/>
                <a:cs typeface="Times New Roman" pitchFamily="18" charset="0"/>
              </a:rPr>
              <a:t> </a:t>
            </a:r>
            <a:r>
              <a:rPr lang="it-IT" sz="1600" dirty="0" err="1" smtClean="0">
                <a:latin typeface="Times New Roman" pitchFamily="18" charset="0"/>
                <a:cs typeface="Times New Roman" pitchFamily="18" charset="0"/>
              </a:rPr>
              <a:t>but</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it</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has</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got</a:t>
            </a:r>
            <a:r>
              <a:rPr lang="it-IT" sz="1600" dirty="0" smtClean="0">
                <a:latin typeface="Times New Roman" pitchFamily="18" charset="0"/>
                <a:cs typeface="Times New Roman" pitchFamily="18" charset="0"/>
              </a:rPr>
              <a:t> a </a:t>
            </a:r>
            <a:r>
              <a:rPr lang="it-IT" sz="1600" dirty="0" err="1" smtClean="0">
                <a:latin typeface="Times New Roman" pitchFamily="18" charset="0"/>
                <a:cs typeface="Times New Roman" pitchFamily="18" charset="0"/>
              </a:rPr>
              <a:t>very</a:t>
            </a:r>
            <a:r>
              <a:rPr lang="it-IT" sz="1600" dirty="0" smtClean="0">
                <a:latin typeface="Times New Roman" pitchFamily="18" charset="0"/>
                <a:cs typeface="Times New Roman" pitchFamily="18" charset="0"/>
              </a:rPr>
              <a:t> fast </a:t>
            </a:r>
            <a:r>
              <a:rPr lang="it-IT" sz="1600" dirty="0" err="1" smtClean="0">
                <a:latin typeface="Times New Roman" pitchFamily="18" charset="0"/>
                <a:cs typeface="Times New Roman" pitchFamily="18" charset="0"/>
              </a:rPr>
              <a:t>rythm</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This</a:t>
            </a:r>
            <a:r>
              <a:rPr lang="it-IT" sz="1600" dirty="0" smtClean="0">
                <a:latin typeface="Times New Roman" pitchFamily="18" charset="0"/>
                <a:cs typeface="Times New Roman" pitchFamily="18" charset="0"/>
              </a:rPr>
              <a:t> dance </a:t>
            </a:r>
            <a:r>
              <a:rPr lang="it-IT" sz="1600" dirty="0" err="1" smtClean="0">
                <a:latin typeface="Times New Roman" pitchFamily="18" charset="0"/>
                <a:cs typeface="Times New Roman" pitchFamily="18" charset="0"/>
              </a:rPr>
              <a:t>was</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born</a:t>
            </a:r>
            <a:r>
              <a:rPr lang="it-IT" sz="1600" dirty="0" smtClean="0">
                <a:latin typeface="Times New Roman" pitchFamily="18" charset="0"/>
                <a:cs typeface="Times New Roman" pitchFamily="18" charset="0"/>
              </a:rPr>
              <a:t> for a </a:t>
            </a:r>
            <a:r>
              <a:rPr lang="it-IT" sz="1600" dirty="0" err="1" smtClean="0">
                <a:latin typeface="Times New Roman" pitchFamily="18" charset="0"/>
                <a:cs typeface="Times New Roman" pitchFamily="18" charset="0"/>
              </a:rPr>
              <a:t>very</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particular</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reason</a:t>
            </a:r>
            <a:r>
              <a:rPr lang="it-IT" sz="1600" dirty="0" smtClean="0">
                <a:latin typeface="Times New Roman" pitchFamily="18" charset="0"/>
                <a:cs typeface="Times New Roman" pitchFamily="18" charset="0"/>
              </a:rPr>
              <a:t>: in the </a:t>
            </a:r>
            <a:r>
              <a:rPr lang="it-IT" sz="1600" dirty="0" err="1" smtClean="0">
                <a:latin typeface="Times New Roman" pitchFamily="18" charset="0"/>
                <a:cs typeface="Times New Roman" pitchFamily="18" charset="0"/>
              </a:rPr>
              <a:t>south</a:t>
            </a:r>
            <a:r>
              <a:rPr lang="it-IT" sz="1600" dirty="0" smtClean="0">
                <a:latin typeface="Times New Roman" pitchFamily="18" charset="0"/>
                <a:cs typeface="Times New Roman" pitchFamily="18" charset="0"/>
              </a:rPr>
              <a:t> of </a:t>
            </a:r>
            <a:r>
              <a:rPr lang="it-IT" sz="1600" dirty="0" err="1" smtClean="0">
                <a:latin typeface="Times New Roman" pitchFamily="18" charset="0"/>
                <a:cs typeface="Times New Roman" pitchFamily="18" charset="0"/>
              </a:rPr>
              <a:t>Italy</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there</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is</a:t>
            </a:r>
            <a:r>
              <a:rPr lang="it-IT" sz="1600" dirty="0" smtClean="0">
                <a:latin typeface="Times New Roman" pitchFamily="18" charset="0"/>
                <a:cs typeface="Times New Roman" pitchFamily="18" charset="0"/>
              </a:rPr>
              <a:t> a </a:t>
            </a:r>
            <a:r>
              <a:rPr lang="it-IT" sz="1600" dirty="0" err="1" smtClean="0">
                <a:latin typeface="Times New Roman" pitchFamily="18" charset="0"/>
                <a:cs typeface="Times New Roman" pitchFamily="18" charset="0"/>
              </a:rPr>
              <a:t>very</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dangerous</a:t>
            </a:r>
            <a:r>
              <a:rPr lang="it-IT" sz="1600" dirty="0" smtClean="0">
                <a:latin typeface="Times New Roman" pitchFamily="18" charset="0"/>
                <a:cs typeface="Times New Roman" pitchFamily="18" charset="0"/>
              </a:rPr>
              <a:t> spider. </a:t>
            </a:r>
            <a:r>
              <a:rPr lang="it-IT" sz="1600" dirty="0" err="1" smtClean="0">
                <a:latin typeface="Times New Roman" pitchFamily="18" charset="0"/>
                <a:cs typeface="Times New Roman" pitchFamily="18" charset="0"/>
              </a:rPr>
              <a:t>This</a:t>
            </a:r>
            <a:r>
              <a:rPr lang="it-IT" sz="1600" dirty="0" smtClean="0">
                <a:latin typeface="Times New Roman" pitchFamily="18" charset="0"/>
                <a:cs typeface="Times New Roman" pitchFamily="18" charset="0"/>
              </a:rPr>
              <a:t> spider </a:t>
            </a:r>
            <a:r>
              <a:rPr lang="it-IT" sz="1600" dirty="0" err="1" smtClean="0">
                <a:latin typeface="Times New Roman" pitchFamily="18" charset="0"/>
                <a:cs typeface="Times New Roman" pitchFamily="18" charset="0"/>
              </a:rPr>
              <a:t>is</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called</a:t>
            </a:r>
            <a:r>
              <a:rPr lang="it-IT" sz="1600" dirty="0" smtClean="0">
                <a:latin typeface="Times New Roman" pitchFamily="18" charset="0"/>
                <a:cs typeface="Times New Roman" pitchFamily="18" charset="0"/>
              </a:rPr>
              <a:t>  the </a:t>
            </a:r>
            <a:r>
              <a:rPr lang="it-IT" sz="1600" dirty="0" err="1" smtClean="0">
                <a:latin typeface="Times New Roman" pitchFamily="18" charset="0"/>
                <a:cs typeface="Times New Roman" pitchFamily="18" charset="0"/>
              </a:rPr>
              <a:t>Tarantula</a:t>
            </a:r>
            <a:r>
              <a:rPr lang="it-IT" sz="1600" dirty="0" smtClean="0">
                <a:latin typeface="Times New Roman" pitchFamily="18" charset="0"/>
                <a:cs typeface="Times New Roman" pitchFamily="18" charset="0"/>
              </a:rPr>
              <a:t>. People </a:t>
            </a:r>
            <a:r>
              <a:rPr lang="it-IT" sz="1600" dirty="0" err="1" smtClean="0">
                <a:latin typeface="Times New Roman" pitchFamily="18" charset="0"/>
                <a:cs typeface="Times New Roman" pitchFamily="18" charset="0"/>
              </a:rPr>
              <a:t>were</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very</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afraid</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about</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this</a:t>
            </a:r>
            <a:r>
              <a:rPr lang="it-IT" sz="1600" dirty="0" smtClean="0">
                <a:latin typeface="Times New Roman" pitchFamily="18" charset="0"/>
                <a:cs typeface="Times New Roman" pitchFamily="18" charset="0"/>
              </a:rPr>
              <a:t> spider and </a:t>
            </a:r>
            <a:r>
              <a:rPr lang="it-IT" sz="1600" dirty="0" err="1" smtClean="0">
                <a:latin typeface="Times New Roman" pitchFamily="18" charset="0"/>
                <a:cs typeface="Times New Roman" pitchFamily="18" charset="0"/>
              </a:rPr>
              <a:t>when</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they</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got</a:t>
            </a:r>
            <a:r>
              <a:rPr lang="it-IT" sz="1600" dirty="0" smtClean="0">
                <a:latin typeface="Times New Roman" pitchFamily="18" charset="0"/>
                <a:cs typeface="Times New Roman" pitchFamily="18" charset="0"/>
              </a:rPr>
              <a:t> a </a:t>
            </a:r>
            <a:r>
              <a:rPr lang="it-IT" sz="1600" dirty="0" err="1" smtClean="0">
                <a:latin typeface="Times New Roman" pitchFamily="18" charset="0"/>
                <a:cs typeface="Times New Roman" pitchFamily="18" charset="0"/>
              </a:rPr>
              <a:t>bite</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they</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began</a:t>
            </a:r>
            <a:r>
              <a:rPr lang="it-IT" sz="1600" dirty="0" smtClean="0">
                <a:latin typeface="Times New Roman" pitchFamily="18" charset="0"/>
                <a:cs typeface="Times New Roman" pitchFamily="18" charset="0"/>
              </a:rPr>
              <a:t> to do a </a:t>
            </a:r>
            <a:r>
              <a:rPr lang="it-IT" sz="1600" dirty="0" err="1" smtClean="0">
                <a:latin typeface="Times New Roman" pitchFamily="18" charset="0"/>
                <a:cs typeface="Times New Roman" pitchFamily="18" charset="0"/>
              </a:rPr>
              <a:t>sort</a:t>
            </a:r>
            <a:r>
              <a:rPr lang="it-IT" sz="1600" dirty="0" smtClean="0">
                <a:latin typeface="Times New Roman" pitchFamily="18" charset="0"/>
                <a:cs typeface="Times New Roman" pitchFamily="18" charset="0"/>
              </a:rPr>
              <a:t> of </a:t>
            </a:r>
            <a:r>
              <a:rPr lang="it-IT" sz="1600" dirty="0" err="1" smtClean="0">
                <a:latin typeface="Times New Roman" pitchFamily="18" charset="0"/>
                <a:cs typeface="Times New Roman" pitchFamily="18" charset="0"/>
              </a:rPr>
              <a:t>ritual</a:t>
            </a:r>
            <a:r>
              <a:rPr lang="it-IT" sz="1600" dirty="0" smtClean="0">
                <a:latin typeface="Times New Roman" pitchFamily="18" charset="0"/>
                <a:cs typeface="Times New Roman" pitchFamily="18" charset="0"/>
              </a:rPr>
              <a:t> dance: The Tarantella, to “</a:t>
            </a:r>
            <a:r>
              <a:rPr lang="it-IT" sz="1600" dirty="0" err="1" smtClean="0">
                <a:latin typeface="Times New Roman" pitchFamily="18" charset="0"/>
                <a:cs typeface="Times New Roman" pitchFamily="18" charset="0"/>
              </a:rPr>
              <a:t>heal</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themselves</a:t>
            </a:r>
            <a:r>
              <a:rPr lang="it-IT" sz="1600" dirty="0">
                <a:latin typeface="Times New Roman" pitchFamily="18" charset="0"/>
                <a:cs typeface="Times New Roman" pitchFamily="18" charset="0"/>
              </a:rPr>
              <a:t>.</a:t>
            </a:r>
            <a:endParaRPr lang="it-IT" sz="1600" dirty="0" smtClean="0">
              <a:latin typeface="Times New Roman" pitchFamily="18" charset="0"/>
              <a:cs typeface="Times New Roman" pitchFamily="18" charset="0"/>
            </a:endParaRPr>
          </a:p>
        </p:txBody>
      </p:sp>
      <p:pic>
        <p:nvPicPr>
          <p:cNvPr id="5" name="Immagine 4" descr="maxresdefault.jpg"/>
          <p:cNvPicPr>
            <a:picLocks noChangeAspect="1"/>
          </p:cNvPicPr>
          <p:nvPr/>
        </p:nvPicPr>
        <p:blipFill>
          <a:blip r:embed="rId2"/>
          <a:stretch>
            <a:fillRect/>
          </a:stretch>
        </p:blipFill>
        <p:spPr>
          <a:xfrm>
            <a:off x="1952442" y="2848873"/>
            <a:ext cx="6043604" cy="3399527"/>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9" name="Immagine 8" descr="tarantella-calabrese.jpg"/>
          <p:cNvPicPr>
            <a:picLocks noChangeAspect="1"/>
          </p:cNvPicPr>
          <p:nvPr/>
        </p:nvPicPr>
        <p:blipFill>
          <a:blip r:embed="rId2" cstate="print"/>
          <a:stretch>
            <a:fillRect/>
          </a:stretch>
        </p:blipFill>
        <p:spPr>
          <a:xfrm>
            <a:off x="1071538" y="214290"/>
            <a:ext cx="3786214" cy="3049806"/>
          </a:xfrm>
          <a:prstGeom prst="rect">
            <a:avLst/>
          </a:prstGeom>
        </p:spPr>
      </p:pic>
      <p:sp>
        <p:nvSpPr>
          <p:cNvPr id="3" name="Segnaposto contenuto 2"/>
          <p:cNvSpPr>
            <a:spLocks noGrp="1"/>
          </p:cNvSpPr>
          <p:nvPr>
            <p:ph idx="1"/>
          </p:nvPr>
        </p:nvSpPr>
        <p:spPr>
          <a:xfrm>
            <a:off x="1403648" y="3356992"/>
            <a:ext cx="7498080" cy="2984304"/>
          </a:xfrm>
        </p:spPr>
        <p:txBody>
          <a:bodyPr>
            <a:normAutofit/>
          </a:bodyPr>
          <a:lstStyle/>
          <a:p>
            <a:r>
              <a:rPr lang="en-US" sz="1600" dirty="0">
                <a:latin typeface="Times New Roman" pitchFamily="18" charset="0"/>
                <a:cs typeface="Times New Roman" pitchFamily="18" charset="0"/>
              </a:rPr>
              <a:t>The term "tarantella" is linked to the name of a spider, </a:t>
            </a:r>
            <a:r>
              <a:rPr lang="en-US" sz="1600" b="1" dirty="0">
                <a:latin typeface="Times New Roman" pitchFamily="18" charset="0"/>
                <a:cs typeface="Times New Roman" pitchFamily="18" charset="0"/>
              </a:rPr>
              <a:t>the tarantula, </a:t>
            </a:r>
            <a:r>
              <a:rPr lang="en-US" sz="1600" dirty="0">
                <a:latin typeface="Times New Roman" pitchFamily="18" charset="0"/>
                <a:cs typeface="Times New Roman" pitchFamily="18" charset="0"/>
              </a:rPr>
              <a:t>whose bite according to ancient beliefs triggered violent psychomotor crises. The typical movements of this folk dance in fact reproduce those attributed to the bite of this arachnid. The dance, usually accompanied by the sound of rattle tambourines, therefore served to bring out the </a:t>
            </a:r>
            <a:r>
              <a:rPr lang="en-US" sz="1600" dirty="0" err="1">
                <a:latin typeface="Times New Roman" pitchFamily="18" charset="0"/>
                <a:cs typeface="Times New Roman" pitchFamily="18" charset="0"/>
              </a:rPr>
              <a:t>tarantolate</a:t>
            </a:r>
            <a:r>
              <a:rPr lang="en-US" sz="1600" dirty="0">
                <a:latin typeface="Times New Roman" pitchFamily="18" charset="0"/>
                <a:cs typeface="Times New Roman" pitchFamily="18" charset="0"/>
              </a:rPr>
              <a:t> from the state of delirium in which it found itself. The </a:t>
            </a:r>
            <a:r>
              <a:rPr lang="en-US" sz="1600" dirty="0" err="1">
                <a:latin typeface="Times New Roman" pitchFamily="18" charset="0"/>
                <a:cs typeface="Times New Roman" pitchFamily="18" charset="0"/>
              </a:rPr>
              <a:t>Lycosa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tarentula</a:t>
            </a:r>
            <a:r>
              <a:rPr lang="en-US" sz="1600" dirty="0">
                <a:latin typeface="Times New Roman" pitchFamily="18" charset="0"/>
                <a:cs typeface="Times New Roman" pitchFamily="18" charset="0"/>
              </a:rPr>
              <a:t>, the spider present in the areas of Southern Italy where this dance spread, is poisonous</a:t>
            </a:r>
            <a:endParaRPr lang="it-IT"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 name="Sicilian traditional folk dance Tarantella.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57356" y="1928802"/>
            <a:ext cx="6072230" cy="399480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Saltarello</a:t>
            </a:r>
            <a:endParaRPr lang="it-IT" dirty="0"/>
          </a:p>
        </p:txBody>
      </p:sp>
      <p:sp>
        <p:nvSpPr>
          <p:cNvPr id="3" name="Segnaposto contenuto 2"/>
          <p:cNvSpPr>
            <a:spLocks noGrp="1"/>
          </p:cNvSpPr>
          <p:nvPr>
            <p:ph idx="1"/>
          </p:nvPr>
        </p:nvSpPr>
        <p:spPr/>
        <p:txBody>
          <a:bodyPr>
            <a:normAutofit/>
          </a:bodyPr>
          <a:lstStyle/>
          <a:p>
            <a:pPr>
              <a:buNone/>
            </a:pPr>
            <a:r>
              <a:rPr lang="it-IT" sz="1600" dirty="0" smtClean="0">
                <a:latin typeface="Times New Roman" pitchFamily="18" charset="0"/>
                <a:cs typeface="Times New Roman" pitchFamily="18" charset="0"/>
              </a:rPr>
              <a:t>Saltarello </a:t>
            </a:r>
            <a:r>
              <a:rPr lang="it-IT" sz="1600" dirty="0" err="1" smtClean="0">
                <a:latin typeface="Times New Roman" pitchFamily="18" charset="0"/>
                <a:cs typeface="Times New Roman" pitchFamily="18" charset="0"/>
              </a:rPr>
              <a:t>is</a:t>
            </a:r>
            <a:r>
              <a:rPr lang="it-IT" sz="1600" dirty="0" smtClean="0">
                <a:latin typeface="Times New Roman" pitchFamily="18" charset="0"/>
                <a:cs typeface="Times New Roman" pitchFamily="18" charset="0"/>
              </a:rPr>
              <a:t> a </a:t>
            </a:r>
            <a:r>
              <a:rPr lang="it-IT" sz="1600" dirty="0" err="1" smtClean="0">
                <a:latin typeface="Times New Roman" pitchFamily="18" charset="0"/>
                <a:cs typeface="Times New Roman" pitchFamily="18" charset="0"/>
              </a:rPr>
              <a:t>typical</a:t>
            </a:r>
            <a:r>
              <a:rPr lang="it-IT" sz="1600" dirty="0" smtClean="0">
                <a:latin typeface="Times New Roman" pitchFamily="18" charset="0"/>
                <a:cs typeface="Times New Roman" pitchFamily="18" charset="0"/>
              </a:rPr>
              <a:t> dance of the center of Italy. </a:t>
            </a:r>
            <a:r>
              <a:rPr lang="it-IT" sz="1600" dirty="0" err="1" smtClean="0">
                <a:latin typeface="Times New Roman" pitchFamily="18" charset="0"/>
                <a:cs typeface="Times New Roman" pitchFamily="18" charset="0"/>
              </a:rPr>
              <a:t>It</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was</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born</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because</a:t>
            </a:r>
            <a:r>
              <a:rPr lang="it-IT" sz="1600" dirty="0" smtClean="0">
                <a:latin typeface="Times New Roman" pitchFamily="18" charset="0"/>
                <a:cs typeface="Times New Roman" pitchFamily="18" charset="0"/>
              </a:rPr>
              <a:t> in </a:t>
            </a:r>
            <a:r>
              <a:rPr lang="it-IT" sz="1600" dirty="0" err="1" smtClean="0">
                <a:latin typeface="Times New Roman" pitchFamily="18" charset="0"/>
                <a:cs typeface="Times New Roman" pitchFamily="18" charset="0"/>
              </a:rPr>
              <a:t>this</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territory</a:t>
            </a:r>
            <a:r>
              <a:rPr lang="it-IT" sz="1600" dirty="0" smtClean="0">
                <a:latin typeface="Times New Roman" pitchFamily="18" charset="0"/>
                <a:cs typeface="Times New Roman" pitchFamily="18" charset="0"/>
              </a:rPr>
              <a:t> people </a:t>
            </a:r>
            <a:r>
              <a:rPr lang="it-IT" sz="1600" dirty="0" err="1" smtClean="0">
                <a:latin typeface="Times New Roman" pitchFamily="18" charset="0"/>
                <a:cs typeface="Times New Roman" pitchFamily="18" charset="0"/>
              </a:rPr>
              <a:t>often</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make</a:t>
            </a:r>
            <a:r>
              <a:rPr lang="it-IT" sz="1600" dirty="0" smtClean="0">
                <a:latin typeface="Times New Roman" pitchFamily="18" charset="0"/>
                <a:cs typeface="Times New Roman" pitchFamily="18" charset="0"/>
              </a:rPr>
              <a:t> wine.</a:t>
            </a:r>
          </a:p>
          <a:p>
            <a:pPr>
              <a:buNone/>
            </a:pPr>
            <a:r>
              <a:rPr lang="it-IT" sz="1600" dirty="0" smtClean="0">
                <a:latin typeface="Times New Roman" pitchFamily="18" charset="0"/>
                <a:cs typeface="Times New Roman" pitchFamily="18" charset="0"/>
              </a:rPr>
              <a:t>In the </a:t>
            </a:r>
            <a:r>
              <a:rPr lang="it-IT" sz="1600" dirty="0" err="1" smtClean="0">
                <a:latin typeface="Times New Roman" pitchFamily="18" charset="0"/>
                <a:cs typeface="Times New Roman" pitchFamily="18" charset="0"/>
              </a:rPr>
              <a:t>ancient</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years</a:t>
            </a:r>
            <a:r>
              <a:rPr lang="it-IT" sz="1600" dirty="0" smtClean="0">
                <a:latin typeface="Times New Roman" pitchFamily="18" charset="0"/>
                <a:cs typeface="Times New Roman" pitchFamily="18" charset="0"/>
              </a:rPr>
              <a:t> people </a:t>
            </a:r>
            <a:r>
              <a:rPr lang="it-IT" sz="1600" dirty="0" err="1" smtClean="0">
                <a:latin typeface="Times New Roman" pitchFamily="18" charset="0"/>
                <a:cs typeface="Times New Roman" pitchFamily="18" charset="0"/>
              </a:rPr>
              <a:t>used</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to</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jump</a:t>
            </a:r>
            <a:r>
              <a:rPr lang="it-IT" sz="1600" dirty="0" smtClean="0">
                <a:latin typeface="Times New Roman" pitchFamily="18" charset="0"/>
                <a:cs typeface="Times New Roman" pitchFamily="18" charset="0"/>
              </a:rPr>
              <a:t> on the </a:t>
            </a:r>
            <a:r>
              <a:rPr lang="it-IT" sz="1600" dirty="0" err="1" smtClean="0">
                <a:latin typeface="Times New Roman" pitchFamily="18" charset="0"/>
                <a:cs typeface="Times New Roman" pitchFamily="18" charset="0"/>
              </a:rPr>
              <a:t>grapes</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to</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make</a:t>
            </a:r>
            <a:r>
              <a:rPr lang="it-IT" sz="1600" dirty="0" smtClean="0">
                <a:latin typeface="Times New Roman" pitchFamily="18" charset="0"/>
                <a:cs typeface="Times New Roman" pitchFamily="18" charset="0"/>
              </a:rPr>
              <a:t> wine and,</a:t>
            </a:r>
            <a:r>
              <a:rPr lang="it-IT" sz="1600" dirty="0" err="1" smtClean="0">
                <a:latin typeface="Times New Roman" pitchFamily="18" charset="0"/>
                <a:cs typeface="Times New Roman" pitchFamily="18" charset="0"/>
              </a:rPr>
              <a:t>by</a:t>
            </a:r>
            <a:r>
              <a:rPr lang="it-IT" sz="1600" dirty="0" smtClean="0">
                <a:latin typeface="Times New Roman" pitchFamily="18" charset="0"/>
                <a:cs typeface="Times New Roman" pitchFamily="18" charset="0"/>
              </a:rPr>
              <a:t> the </a:t>
            </a:r>
            <a:r>
              <a:rPr lang="it-IT" sz="1600" dirty="0" err="1" smtClean="0">
                <a:latin typeface="Times New Roman" pitchFamily="18" charset="0"/>
                <a:cs typeface="Times New Roman" pitchFamily="18" charset="0"/>
              </a:rPr>
              <a:t>time</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this</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practice</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became</a:t>
            </a:r>
            <a:r>
              <a:rPr lang="it-IT" sz="1600" dirty="0" smtClean="0">
                <a:latin typeface="Times New Roman" pitchFamily="18" charset="0"/>
                <a:cs typeface="Times New Roman" pitchFamily="18" charset="0"/>
              </a:rPr>
              <a:t> a dance: the Saltarello (</a:t>
            </a:r>
            <a:r>
              <a:rPr lang="it-IT" sz="1600" dirty="0" err="1" smtClean="0">
                <a:latin typeface="Times New Roman" pitchFamily="18" charset="0"/>
                <a:cs typeface="Times New Roman" pitchFamily="18" charset="0"/>
              </a:rPr>
              <a:t>name</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that</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derives</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from</a:t>
            </a:r>
            <a:r>
              <a:rPr lang="it-IT" sz="1600" dirty="0" smtClean="0">
                <a:latin typeface="Times New Roman" pitchFamily="18" charset="0"/>
                <a:cs typeface="Times New Roman" pitchFamily="18" charset="0"/>
              </a:rPr>
              <a:t> the </a:t>
            </a:r>
            <a:r>
              <a:rPr lang="it-IT" sz="1600" dirty="0" err="1" smtClean="0">
                <a:latin typeface="Times New Roman" pitchFamily="18" charset="0"/>
                <a:cs typeface="Times New Roman" pitchFamily="18" charset="0"/>
              </a:rPr>
              <a:t>Italian</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verb</a:t>
            </a:r>
            <a:r>
              <a:rPr lang="it-IT" sz="1600" dirty="0" smtClean="0">
                <a:latin typeface="Times New Roman" pitchFamily="18" charset="0"/>
                <a:cs typeface="Times New Roman" pitchFamily="18" charset="0"/>
              </a:rPr>
              <a:t> “Saltare” in English “</a:t>
            </a:r>
            <a:r>
              <a:rPr lang="it-IT" sz="1600" dirty="0" err="1" smtClean="0">
                <a:latin typeface="Times New Roman" pitchFamily="18" charset="0"/>
                <a:cs typeface="Times New Roman" pitchFamily="18" charset="0"/>
              </a:rPr>
              <a:t>To</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Jump</a:t>
            </a:r>
            <a:r>
              <a:rPr lang="it-IT" sz="1600" dirty="0" smtClean="0">
                <a:latin typeface="Times New Roman" pitchFamily="18" charset="0"/>
                <a:cs typeface="Times New Roman" pitchFamily="18" charset="0"/>
              </a:rPr>
              <a:t>”).</a:t>
            </a:r>
          </a:p>
          <a:p>
            <a:pPr>
              <a:buNone/>
            </a:pPr>
            <a:r>
              <a:rPr lang="it-IT" sz="1600" dirty="0" err="1" smtClean="0">
                <a:latin typeface="Times New Roman" pitchFamily="18" charset="0"/>
                <a:cs typeface="Times New Roman" pitchFamily="18" charset="0"/>
              </a:rPr>
              <a:t>Salarello</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does</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not</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have</a:t>
            </a:r>
            <a:r>
              <a:rPr lang="it-IT" sz="1600" dirty="0" smtClean="0">
                <a:latin typeface="Times New Roman" pitchFamily="18" charset="0"/>
                <a:cs typeface="Times New Roman" pitchFamily="18" charset="0"/>
              </a:rPr>
              <a:t> a </a:t>
            </a:r>
            <a:r>
              <a:rPr lang="it-IT" sz="1600" dirty="0" err="1" smtClean="0">
                <a:latin typeface="Times New Roman" pitchFamily="18" charset="0"/>
                <a:cs typeface="Times New Roman" pitchFamily="18" charset="0"/>
              </a:rPr>
              <a:t>lyrics</a:t>
            </a:r>
            <a:r>
              <a:rPr lang="it-IT" sz="1600" dirty="0" smtClean="0">
                <a:latin typeface="Times New Roman" pitchFamily="18" charset="0"/>
                <a:cs typeface="Times New Roman" pitchFamily="18" charset="0"/>
              </a:rPr>
              <a:t> and </a:t>
            </a:r>
            <a:r>
              <a:rPr lang="it-IT" sz="1600" dirty="0" err="1" smtClean="0">
                <a:latin typeface="Times New Roman" pitchFamily="18" charset="0"/>
                <a:cs typeface="Times New Roman" pitchFamily="18" charset="0"/>
              </a:rPr>
              <a:t>his</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rythm</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is</a:t>
            </a:r>
            <a:r>
              <a:rPr lang="it-IT" sz="1600" dirty="0" smtClean="0">
                <a:latin typeface="Times New Roman" pitchFamily="18" charset="0"/>
                <a:cs typeface="Times New Roman" pitchFamily="18" charset="0"/>
              </a:rPr>
              <a:t> progressive. </a:t>
            </a:r>
            <a:r>
              <a:rPr lang="it-IT" sz="1600" dirty="0" err="1" smtClean="0">
                <a:latin typeface="Times New Roman" pitchFamily="18" charset="0"/>
                <a:cs typeface="Times New Roman" pitchFamily="18" charset="0"/>
              </a:rPr>
              <a:t>It</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starts</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with</a:t>
            </a:r>
            <a:r>
              <a:rPr lang="it-IT" sz="1600" dirty="0" smtClean="0">
                <a:latin typeface="Times New Roman" pitchFamily="18" charset="0"/>
                <a:cs typeface="Times New Roman" pitchFamily="18" charset="0"/>
              </a:rPr>
              <a:t> a medium-slow </a:t>
            </a:r>
            <a:r>
              <a:rPr lang="it-IT" sz="1600" dirty="0" err="1" smtClean="0">
                <a:latin typeface="Times New Roman" pitchFamily="18" charset="0"/>
                <a:cs typeface="Times New Roman" pitchFamily="18" charset="0"/>
              </a:rPr>
              <a:t>rythm</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that</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become</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very</a:t>
            </a:r>
            <a:r>
              <a:rPr lang="it-IT" sz="1600" dirty="0" smtClean="0">
                <a:latin typeface="Times New Roman" pitchFamily="18" charset="0"/>
                <a:cs typeface="Times New Roman" pitchFamily="18" charset="0"/>
              </a:rPr>
              <a:t> fast.</a:t>
            </a:r>
          </a:p>
        </p:txBody>
      </p:sp>
      <p:pic>
        <p:nvPicPr>
          <p:cNvPr id="4" name="Immagine 3" descr="saltarello-600x399.jpg"/>
          <p:cNvPicPr>
            <a:picLocks noChangeAspect="1"/>
          </p:cNvPicPr>
          <p:nvPr/>
        </p:nvPicPr>
        <p:blipFill>
          <a:blip r:embed="rId2"/>
          <a:stretch>
            <a:fillRect/>
          </a:stretch>
        </p:blipFill>
        <p:spPr>
          <a:xfrm>
            <a:off x="2650434" y="3614928"/>
            <a:ext cx="4532242" cy="3013942"/>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descr="16832298_200451207100154_8653617737760249595_n.jpg"/>
          <p:cNvPicPr>
            <a:picLocks noGrp="1" noChangeAspect="1"/>
          </p:cNvPicPr>
          <p:nvPr>
            <p:ph idx="1"/>
          </p:nvPr>
        </p:nvPicPr>
        <p:blipFill>
          <a:blip r:embed="rId2"/>
          <a:stretch>
            <a:fillRect/>
          </a:stretch>
        </p:blipFill>
        <p:spPr>
          <a:xfrm>
            <a:off x="3857620" y="3500438"/>
            <a:ext cx="4591050" cy="2752725"/>
          </a:xfrm>
        </p:spPr>
      </p:pic>
      <p:pic>
        <p:nvPicPr>
          <p:cNvPr id="5" name="Immagine 4" descr="il_saltarello.jpg"/>
          <p:cNvPicPr>
            <a:picLocks noChangeAspect="1"/>
          </p:cNvPicPr>
          <p:nvPr/>
        </p:nvPicPr>
        <p:blipFill>
          <a:blip r:embed="rId3"/>
          <a:stretch>
            <a:fillRect/>
          </a:stretch>
        </p:blipFill>
        <p:spPr>
          <a:xfrm>
            <a:off x="1071538" y="428604"/>
            <a:ext cx="5143500" cy="26670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 name="ITALIA Saltarello di Amatrice.mp4">
            <a:hlinkClick r:id="" action="ppaction://media"/>
          </p:cNvPr>
          <p:cNvPicPr>
            <a:picLocks noGrp="1" noRot="1" noChangeAspect="1"/>
          </p:cNvPicPr>
          <p:nvPr>
            <p:ph idx="1"/>
            <a:videoFile r:link="rId1"/>
          </p:nvPr>
        </p:nvPicPr>
        <p:blipFill>
          <a:blip r:embed="rId3"/>
          <a:stretch>
            <a:fillRect/>
          </a:stretch>
        </p:blipFill>
        <p:spPr>
          <a:xfrm>
            <a:off x="2071670" y="2000240"/>
            <a:ext cx="5715040" cy="37993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Taranta</a:t>
            </a:r>
            <a:endParaRPr lang="it-IT" dirty="0"/>
          </a:p>
        </p:txBody>
      </p:sp>
      <p:sp>
        <p:nvSpPr>
          <p:cNvPr id="3" name="Segnaposto contenuto 2"/>
          <p:cNvSpPr>
            <a:spLocks noGrp="1"/>
          </p:cNvSpPr>
          <p:nvPr>
            <p:ph idx="1"/>
          </p:nvPr>
        </p:nvSpPr>
        <p:spPr/>
        <p:txBody>
          <a:bodyPr>
            <a:normAutofit/>
          </a:bodyPr>
          <a:lstStyle/>
          <a:p>
            <a:pPr>
              <a:buNone/>
            </a:pPr>
            <a:r>
              <a:rPr lang="it-IT" sz="1600" dirty="0" err="1" smtClean="0">
                <a:latin typeface="Times New Roman" pitchFamily="18" charset="0"/>
                <a:cs typeface="Times New Roman" pitchFamily="18" charset="0"/>
              </a:rPr>
              <a:t>Taranta</a:t>
            </a:r>
            <a:r>
              <a:rPr lang="it-IT" sz="1600" dirty="0" smtClean="0">
                <a:latin typeface="Times New Roman" pitchFamily="18" charset="0"/>
                <a:cs typeface="Times New Roman" pitchFamily="18" charset="0"/>
              </a:rPr>
              <a:t> (or “Pizzica”) </a:t>
            </a:r>
            <a:r>
              <a:rPr lang="it-IT" sz="1600" dirty="0" err="1" smtClean="0">
                <a:latin typeface="Times New Roman" pitchFamily="18" charset="0"/>
                <a:cs typeface="Times New Roman" pitchFamily="18" charset="0"/>
              </a:rPr>
              <a:t>is</a:t>
            </a:r>
            <a:r>
              <a:rPr lang="it-IT" sz="1600" dirty="0" smtClean="0">
                <a:latin typeface="Times New Roman" pitchFamily="18" charset="0"/>
                <a:cs typeface="Times New Roman" pitchFamily="18" charset="0"/>
              </a:rPr>
              <a:t> a dance </a:t>
            </a:r>
            <a:r>
              <a:rPr lang="it-IT" sz="1600" dirty="0" err="1" smtClean="0">
                <a:latin typeface="Times New Roman" pitchFamily="18" charset="0"/>
                <a:cs typeface="Times New Roman" pitchFamily="18" charset="0"/>
              </a:rPr>
              <a:t>born</a:t>
            </a:r>
            <a:r>
              <a:rPr lang="it-IT" sz="1600" dirty="0" smtClean="0">
                <a:latin typeface="Times New Roman" pitchFamily="18" charset="0"/>
                <a:cs typeface="Times New Roman" pitchFamily="18" charset="0"/>
              </a:rPr>
              <a:t> in the </a:t>
            </a:r>
            <a:r>
              <a:rPr lang="it-IT" sz="1600" dirty="0" err="1" smtClean="0">
                <a:latin typeface="Times New Roman" pitchFamily="18" charset="0"/>
                <a:cs typeface="Times New Roman" pitchFamily="18" charset="0"/>
              </a:rPr>
              <a:t>south</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of</a:t>
            </a:r>
            <a:r>
              <a:rPr lang="it-IT" sz="1600" dirty="0" smtClean="0">
                <a:latin typeface="Times New Roman" pitchFamily="18" charset="0"/>
                <a:cs typeface="Times New Roman" pitchFamily="18" charset="0"/>
              </a:rPr>
              <a:t> Italy. </a:t>
            </a:r>
            <a:r>
              <a:rPr lang="it-IT" sz="1600" dirty="0" err="1" smtClean="0">
                <a:latin typeface="Times New Roman" pitchFamily="18" charset="0"/>
                <a:cs typeface="Times New Roman" pitchFamily="18" charset="0"/>
              </a:rPr>
              <a:t>This</a:t>
            </a:r>
            <a:r>
              <a:rPr lang="it-IT" sz="1600" dirty="0" smtClean="0">
                <a:latin typeface="Times New Roman" pitchFamily="18" charset="0"/>
                <a:cs typeface="Times New Roman" pitchFamily="18" charset="0"/>
              </a:rPr>
              <a:t> dance’s </a:t>
            </a:r>
            <a:r>
              <a:rPr lang="it-IT" sz="1600" dirty="0" err="1" smtClean="0">
                <a:latin typeface="Times New Roman" pitchFamily="18" charset="0"/>
                <a:cs typeface="Times New Roman" pitchFamily="18" charset="0"/>
              </a:rPr>
              <a:t>history</a:t>
            </a:r>
            <a:r>
              <a:rPr lang="it-IT" sz="1600" dirty="0" smtClean="0">
                <a:latin typeface="Times New Roman" pitchFamily="18" charset="0"/>
                <a:cs typeface="Times New Roman" pitchFamily="18" charset="0"/>
              </a:rPr>
              <a:t> and Tarantella’s </a:t>
            </a:r>
            <a:r>
              <a:rPr lang="it-IT" sz="1600" dirty="0" err="1" smtClean="0">
                <a:latin typeface="Times New Roman" pitchFamily="18" charset="0"/>
                <a:cs typeface="Times New Roman" pitchFamily="18" charset="0"/>
              </a:rPr>
              <a:t>one</a:t>
            </a:r>
            <a:r>
              <a:rPr lang="it-IT" sz="1600" dirty="0" smtClean="0">
                <a:latin typeface="Times New Roman" pitchFamily="18" charset="0"/>
                <a:cs typeface="Times New Roman" pitchFamily="18" charset="0"/>
              </a:rPr>
              <a:t> are </a:t>
            </a:r>
            <a:r>
              <a:rPr lang="it-IT" sz="1600" dirty="0" err="1" smtClean="0">
                <a:latin typeface="Times New Roman" pitchFamily="18" charset="0"/>
                <a:cs typeface="Times New Roman" pitchFamily="18" charset="0"/>
              </a:rPr>
              <a:t>very</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similar</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but</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they</a:t>
            </a:r>
            <a:r>
              <a:rPr lang="it-IT" sz="1600" dirty="0">
                <a:latin typeface="Times New Roman" pitchFamily="18" charset="0"/>
                <a:cs typeface="Times New Roman" pitchFamily="18" charset="0"/>
              </a:rPr>
              <a:t> </a:t>
            </a:r>
            <a:r>
              <a:rPr lang="it-IT" sz="1600" dirty="0" err="1" smtClean="0">
                <a:latin typeface="Times New Roman" pitchFamily="18" charset="0"/>
                <a:cs typeface="Times New Roman" pitchFamily="18" charset="0"/>
              </a:rPr>
              <a:t>have</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got</a:t>
            </a:r>
            <a:r>
              <a:rPr lang="it-IT" sz="1600" dirty="0" smtClean="0">
                <a:latin typeface="Times New Roman" pitchFamily="18" charset="0"/>
                <a:cs typeface="Times New Roman" pitchFamily="18" charset="0"/>
              </a:rPr>
              <a:t> a </a:t>
            </a:r>
            <a:r>
              <a:rPr lang="it-IT" sz="1600" dirty="0" err="1" smtClean="0">
                <a:latin typeface="Times New Roman" pitchFamily="18" charset="0"/>
                <a:cs typeface="Times New Roman" pitchFamily="18" charset="0"/>
              </a:rPr>
              <a:t>diffrent</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rythm</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Taranta’s</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movements</a:t>
            </a:r>
            <a:r>
              <a:rPr lang="it-IT" sz="1600" dirty="0" smtClean="0">
                <a:latin typeface="Times New Roman" pitchFamily="18" charset="0"/>
                <a:cs typeface="Times New Roman" pitchFamily="18" charset="0"/>
              </a:rPr>
              <a:t> are </a:t>
            </a:r>
            <a:r>
              <a:rPr lang="it-IT" sz="1600" dirty="0" err="1" smtClean="0">
                <a:latin typeface="Times New Roman" pitchFamily="18" charset="0"/>
                <a:cs typeface="Times New Roman" pitchFamily="18" charset="0"/>
              </a:rPr>
              <a:t>slower</a:t>
            </a:r>
            <a:r>
              <a:rPr lang="it-IT" sz="1600" dirty="0">
                <a:latin typeface="Times New Roman" pitchFamily="18" charset="0"/>
                <a:cs typeface="Times New Roman" pitchFamily="18" charset="0"/>
              </a:rPr>
              <a:t> </a:t>
            </a:r>
            <a:r>
              <a:rPr lang="it-IT" sz="1600" dirty="0" smtClean="0">
                <a:latin typeface="Times New Roman" pitchFamily="18" charset="0"/>
                <a:cs typeface="Times New Roman" pitchFamily="18" charset="0"/>
              </a:rPr>
              <a:t>and the </a:t>
            </a:r>
            <a:r>
              <a:rPr lang="it-IT" sz="1600" dirty="0" err="1" smtClean="0">
                <a:latin typeface="Times New Roman" pitchFamily="18" charset="0"/>
                <a:cs typeface="Times New Roman" pitchFamily="18" charset="0"/>
              </a:rPr>
              <a:t>instruments</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used</a:t>
            </a:r>
            <a:r>
              <a:rPr lang="it-IT" sz="1600" dirty="0" smtClean="0">
                <a:latin typeface="Times New Roman" pitchFamily="18" charset="0"/>
                <a:cs typeface="Times New Roman" pitchFamily="18" charset="0"/>
              </a:rPr>
              <a:t> to </a:t>
            </a:r>
            <a:r>
              <a:rPr lang="it-IT" sz="1600" dirty="0" err="1" smtClean="0">
                <a:latin typeface="Times New Roman" pitchFamily="18" charset="0"/>
                <a:cs typeface="Times New Roman" pitchFamily="18" charset="0"/>
              </a:rPr>
              <a:t>make</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its</a:t>
            </a:r>
            <a:r>
              <a:rPr lang="it-IT" sz="1600" dirty="0" smtClean="0">
                <a:latin typeface="Times New Roman" pitchFamily="18" charset="0"/>
                <a:cs typeface="Times New Roman" pitchFamily="18" charset="0"/>
              </a:rPr>
              <a:t> base are </a:t>
            </a:r>
            <a:r>
              <a:rPr lang="it-IT" sz="1600" dirty="0" err="1" smtClean="0">
                <a:latin typeface="Times New Roman" pitchFamily="18" charset="0"/>
                <a:cs typeface="Times New Roman" pitchFamily="18" charset="0"/>
              </a:rPr>
              <a:t>louder</a:t>
            </a:r>
            <a:r>
              <a:rPr lang="it-IT" sz="1600" dirty="0" smtClean="0">
                <a:latin typeface="Times New Roman" pitchFamily="18" charset="0"/>
                <a:cs typeface="Times New Roman" pitchFamily="18" charset="0"/>
              </a:rPr>
              <a:t>.</a:t>
            </a:r>
          </a:p>
          <a:p>
            <a:pPr>
              <a:buNone/>
            </a:pPr>
            <a:r>
              <a:rPr lang="en-US" sz="1600" dirty="0" smtClean="0">
                <a:latin typeface="Times New Roman" pitchFamily="18" charset="0"/>
                <a:cs typeface="Times New Roman" pitchFamily="18" charset="0"/>
              </a:rPr>
              <a:t>The </a:t>
            </a:r>
            <a:r>
              <a:rPr lang="en-US" sz="1600" dirty="0">
                <a:latin typeface="Times New Roman" pitchFamily="18" charset="0"/>
                <a:cs typeface="Times New Roman" pitchFamily="18" charset="0"/>
              </a:rPr>
              <a:t>history of this dance has very different origins: popular origins, rooted in the land and work of peasants and in a certain obscure and primordial relationship with life and with the most mysterious forces of human nature</a:t>
            </a:r>
            <a:r>
              <a:rPr lang="en-US" sz="1600" dirty="0" smtClean="0">
                <a:latin typeface="Times New Roman" pitchFamily="18" charset="0"/>
                <a:cs typeface="Times New Roman" pitchFamily="18" charset="0"/>
              </a:rPr>
              <a:t>.</a:t>
            </a:r>
          </a:p>
          <a:p>
            <a:pPr>
              <a:buNone/>
            </a:pP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Taranta</a:t>
            </a:r>
            <a:r>
              <a:rPr lang="en-US" sz="1600" dirty="0" smtClean="0">
                <a:latin typeface="Times New Roman" pitchFamily="18" charset="0"/>
                <a:cs typeface="Times New Roman" pitchFamily="18" charset="0"/>
              </a:rPr>
              <a:t> </a:t>
            </a:r>
            <a:r>
              <a:rPr lang="en-US" sz="1600" dirty="0">
                <a:latin typeface="Times New Roman" pitchFamily="18" charset="0"/>
                <a:cs typeface="Times New Roman" pitchFamily="18" charset="0"/>
              </a:rPr>
              <a:t>was born as a "medicine": it happened very often, especially during the harvest, that the peasants felt </a:t>
            </a:r>
            <a:r>
              <a:rPr lang="en-US" sz="1600" dirty="0" smtClean="0">
                <a:latin typeface="Times New Roman" pitchFamily="18" charset="0"/>
                <a:cs typeface="Times New Roman" pitchFamily="18" charset="0"/>
              </a:rPr>
              <a:t>sick, </a:t>
            </a:r>
            <a:r>
              <a:rPr lang="en-US" sz="1600" dirty="0">
                <a:latin typeface="Times New Roman" pitchFamily="18" charset="0"/>
                <a:cs typeface="Times New Roman" pitchFamily="18" charset="0"/>
              </a:rPr>
              <a:t>and it was believed that the cause of this </a:t>
            </a:r>
            <a:r>
              <a:rPr lang="en-US" sz="1600" dirty="0" smtClean="0">
                <a:latin typeface="Times New Roman" pitchFamily="18" charset="0"/>
                <a:cs typeface="Times New Roman" pitchFamily="18" charset="0"/>
              </a:rPr>
              <a:t>was </a:t>
            </a:r>
            <a:r>
              <a:rPr lang="en-US" sz="1600" dirty="0">
                <a:latin typeface="Times New Roman" pitchFamily="18" charset="0"/>
                <a:cs typeface="Times New Roman" pitchFamily="18" charset="0"/>
              </a:rPr>
              <a:t>the bite of a very common spider in the warm lands of </a:t>
            </a:r>
            <a:r>
              <a:rPr lang="en-US" sz="1600" dirty="0" err="1">
                <a:latin typeface="Times New Roman" pitchFamily="18" charset="0"/>
                <a:cs typeface="Times New Roman" pitchFamily="18" charset="0"/>
              </a:rPr>
              <a:t>Salento</a:t>
            </a:r>
            <a:r>
              <a:rPr lang="en-US" sz="1600" dirty="0">
                <a:latin typeface="Times New Roman" pitchFamily="18" charset="0"/>
                <a:cs typeface="Times New Roman" pitchFamily="18" charset="0"/>
              </a:rPr>
              <a:t>, especially </a:t>
            </a:r>
            <a:r>
              <a:rPr lang="en-US" sz="1600" dirty="0" smtClean="0">
                <a:latin typeface="Times New Roman" pitchFamily="18" charset="0"/>
                <a:cs typeface="Times New Roman" pitchFamily="18" charset="0"/>
              </a:rPr>
              <a:t> in summer</a:t>
            </a:r>
            <a:r>
              <a:rPr lang="en-US" sz="1600" dirty="0">
                <a:latin typeface="Times New Roman" pitchFamily="18" charset="0"/>
                <a:cs typeface="Times New Roman" pitchFamily="18" charset="0"/>
              </a:rPr>
              <a:t>. Abdominal </a:t>
            </a:r>
            <a:r>
              <a:rPr lang="en-US" sz="1600" dirty="0" smtClean="0">
                <a:latin typeface="Times New Roman" pitchFamily="18" charset="0"/>
                <a:cs typeface="Times New Roman" pitchFamily="18" charset="0"/>
              </a:rPr>
              <a:t>pain, </a:t>
            </a:r>
            <a:r>
              <a:rPr lang="en-US" sz="1600" dirty="0">
                <a:latin typeface="Times New Roman" pitchFamily="18" charset="0"/>
                <a:cs typeface="Times New Roman" pitchFamily="18" charset="0"/>
              </a:rPr>
              <a:t>depression and catatonia were the typical symptoms of "</a:t>
            </a:r>
            <a:r>
              <a:rPr lang="en-US" sz="1600" dirty="0" err="1">
                <a:latin typeface="Times New Roman" pitchFamily="18" charset="0"/>
                <a:cs typeface="Times New Roman" pitchFamily="18" charset="0"/>
              </a:rPr>
              <a:t>tarantolati</a:t>
            </a:r>
            <a:r>
              <a:rPr lang="en-US" sz="1600" dirty="0">
                <a:latin typeface="Times New Roman" pitchFamily="18" charset="0"/>
                <a:cs typeface="Times New Roman" pitchFamily="18" charset="0"/>
              </a:rPr>
              <a:t>", that is those who had received the tarantula bite. The victims fell into a real trance state against which traditional medicine could do </a:t>
            </a:r>
            <a:r>
              <a:rPr lang="en-US" sz="1600" dirty="0" smtClean="0">
                <a:latin typeface="Times New Roman" pitchFamily="18" charset="0"/>
                <a:cs typeface="Times New Roman" pitchFamily="18" charset="0"/>
              </a:rPr>
              <a:t>nothing.</a:t>
            </a:r>
          </a:p>
          <a:p>
            <a:pPr>
              <a:buNone/>
            </a:pPr>
            <a:r>
              <a:rPr lang="en-US" sz="1600" dirty="0" smtClean="0">
                <a:latin typeface="Times New Roman" pitchFamily="18" charset="0"/>
                <a:cs typeface="Times New Roman" pitchFamily="18" charset="0"/>
              </a:rPr>
              <a:t>The </a:t>
            </a:r>
            <a:r>
              <a:rPr lang="en-US" sz="1600" dirty="0">
                <a:latin typeface="Times New Roman" pitchFamily="18" charset="0"/>
                <a:cs typeface="Times New Roman" pitchFamily="18" charset="0"/>
              </a:rPr>
              <a:t>only way to "get out" of the evil seemed to be to subject the patient to the obsessive sound of the tambourine, sometimes even for entire weeks. The convulsive and violent movements unleashed by the sound of the drums freed from the poison of the spider, bringing the patient back to life: there was talk, due to the profoundly magical nature of this phenomenon, of even "musical exorcism".</a:t>
            </a:r>
          </a:p>
          <a:p>
            <a:pPr>
              <a:buNone/>
            </a:pPr>
            <a:endParaRPr lang="it-IT"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descr="storia-tarantella-mafia-ndrangheta-francesco-sbano.jpg"/>
          <p:cNvPicPr>
            <a:picLocks noGrp="1" noChangeAspect="1"/>
          </p:cNvPicPr>
          <p:nvPr>
            <p:ph idx="1"/>
          </p:nvPr>
        </p:nvPicPr>
        <p:blipFill>
          <a:blip r:embed="rId2"/>
          <a:stretch>
            <a:fillRect/>
          </a:stretch>
        </p:blipFill>
        <p:spPr>
          <a:xfrm>
            <a:off x="1071538" y="428605"/>
            <a:ext cx="4931844" cy="3071834"/>
          </a:xfrm>
        </p:spPr>
      </p:pic>
      <p:pic>
        <p:nvPicPr>
          <p:cNvPr id="5" name="Immagine 4" descr="Tra-taranta-e-pizzica-le-feste-italiane-più-importanti.jpg"/>
          <p:cNvPicPr>
            <a:picLocks noChangeAspect="1"/>
          </p:cNvPicPr>
          <p:nvPr/>
        </p:nvPicPr>
        <p:blipFill>
          <a:blip r:embed="rId3" cstate="print"/>
          <a:stretch>
            <a:fillRect/>
          </a:stretch>
        </p:blipFill>
        <p:spPr>
          <a:xfrm>
            <a:off x="4071934" y="3571876"/>
            <a:ext cx="4737467" cy="300039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err="1" smtClean="0"/>
              <a:t>What</a:t>
            </a:r>
            <a:r>
              <a:rPr lang="it-IT" dirty="0" smtClean="0"/>
              <a:t> </a:t>
            </a:r>
            <a:r>
              <a:rPr lang="it-IT" dirty="0" err="1" smtClean="0"/>
              <a:t>is</a:t>
            </a:r>
            <a:r>
              <a:rPr lang="it-IT" dirty="0" smtClean="0"/>
              <a:t> Trescone?</a:t>
            </a:r>
            <a:endParaRPr lang="it-IT" dirty="0"/>
          </a:p>
        </p:txBody>
      </p:sp>
      <p:sp>
        <p:nvSpPr>
          <p:cNvPr id="6" name="Segnaposto contenuto 5"/>
          <p:cNvSpPr>
            <a:spLocks noGrp="1"/>
          </p:cNvSpPr>
          <p:nvPr>
            <p:ph idx="1"/>
          </p:nvPr>
        </p:nvSpPr>
        <p:spPr>
          <a:xfrm>
            <a:off x="1435608" y="1447800"/>
            <a:ext cx="7528880" cy="4800600"/>
          </a:xfrm>
        </p:spPr>
        <p:txBody>
          <a:bodyPr>
            <a:normAutofit/>
          </a:bodyPr>
          <a:lstStyle/>
          <a:p>
            <a:pPr>
              <a:buNone/>
            </a:pPr>
            <a:r>
              <a:rPr lang="it-IT" sz="1600" dirty="0" smtClean="0">
                <a:latin typeface="Times New Roman" pitchFamily="18" charset="0"/>
                <a:cs typeface="Times New Roman" pitchFamily="18" charset="0"/>
              </a:rPr>
              <a:t>Trescone </a:t>
            </a:r>
            <a:r>
              <a:rPr lang="it-IT" sz="1600" dirty="0" err="1" smtClean="0">
                <a:latin typeface="Times New Roman" pitchFamily="18" charset="0"/>
                <a:cs typeface="Times New Roman" pitchFamily="18" charset="0"/>
              </a:rPr>
              <a:t>is</a:t>
            </a:r>
            <a:r>
              <a:rPr lang="it-IT" sz="1600" dirty="0" smtClean="0">
                <a:latin typeface="Times New Roman" pitchFamily="18" charset="0"/>
                <a:cs typeface="Times New Roman" pitchFamily="18" charset="0"/>
              </a:rPr>
              <a:t> a </a:t>
            </a:r>
            <a:r>
              <a:rPr lang="it-IT" sz="1600" dirty="0" err="1" smtClean="0">
                <a:latin typeface="Times New Roman" pitchFamily="18" charset="0"/>
                <a:cs typeface="Times New Roman" pitchFamily="18" charset="0"/>
              </a:rPr>
              <a:t>traditional</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Italian</a:t>
            </a:r>
            <a:r>
              <a:rPr lang="it-IT" sz="1600" dirty="0" smtClean="0">
                <a:latin typeface="Times New Roman" pitchFamily="18" charset="0"/>
                <a:cs typeface="Times New Roman" pitchFamily="18" charset="0"/>
              </a:rPr>
              <a:t>  dance </a:t>
            </a:r>
            <a:r>
              <a:rPr lang="it-IT" sz="1600" dirty="0" err="1" smtClean="0">
                <a:latin typeface="Times New Roman" pitchFamily="18" charset="0"/>
                <a:cs typeface="Times New Roman" pitchFamily="18" charset="0"/>
              </a:rPr>
              <a:t>born</a:t>
            </a:r>
            <a:r>
              <a:rPr lang="it-IT" sz="1600" dirty="0" smtClean="0">
                <a:latin typeface="Times New Roman" pitchFamily="18" charset="0"/>
                <a:cs typeface="Times New Roman" pitchFamily="18" charset="0"/>
              </a:rPr>
              <a:t> in the </a:t>
            </a:r>
            <a:r>
              <a:rPr lang="it-IT" sz="1600" dirty="0" err="1" smtClean="0">
                <a:latin typeface="Times New Roman" pitchFamily="18" charset="0"/>
                <a:cs typeface="Times New Roman" pitchFamily="18" charset="0"/>
              </a:rPr>
              <a:t>territories</a:t>
            </a:r>
            <a:r>
              <a:rPr lang="it-IT" sz="1600" dirty="0" smtClean="0">
                <a:latin typeface="Times New Roman" pitchFamily="18" charset="0"/>
                <a:cs typeface="Times New Roman" pitchFamily="18" charset="0"/>
              </a:rPr>
              <a:t> of: </a:t>
            </a:r>
            <a:r>
              <a:rPr lang="it-IT" sz="1600" dirty="0" err="1" smtClean="0">
                <a:latin typeface="Times New Roman" pitchFamily="18" charset="0"/>
                <a:cs typeface="Times New Roman" pitchFamily="18" charset="0"/>
              </a:rPr>
              <a:t>Tuscany</a:t>
            </a:r>
            <a:r>
              <a:rPr lang="it-IT" sz="1600" dirty="0" smtClean="0">
                <a:latin typeface="Times New Roman" pitchFamily="18" charset="0"/>
                <a:cs typeface="Times New Roman" pitchFamily="18" charset="0"/>
              </a:rPr>
              <a:t>, Umbria, Romagna, Veneto and </a:t>
            </a:r>
            <a:r>
              <a:rPr lang="it-IT" sz="1600" dirty="0" err="1" smtClean="0">
                <a:latin typeface="Times New Roman" pitchFamily="18" charset="0"/>
                <a:cs typeface="Times New Roman" pitchFamily="18" charset="0"/>
              </a:rPr>
              <a:t>Lombardy</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It</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was</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born</a:t>
            </a:r>
            <a:r>
              <a:rPr lang="it-IT" sz="1600" dirty="0" smtClean="0">
                <a:latin typeface="Times New Roman" pitchFamily="18" charset="0"/>
                <a:cs typeface="Times New Roman" pitchFamily="18" charset="0"/>
              </a:rPr>
              <a:t> in the </a:t>
            </a:r>
            <a:r>
              <a:rPr lang="it-IT" sz="1600" dirty="0" err="1" smtClean="0">
                <a:latin typeface="Times New Roman" pitchFamily="18" charset="0"/>
                <a:cs typeface="Times New Roman" pitchFamily="18" charset="0"/>
              </a:rPr>
              <a:t>mediaval</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age</a:t>
            </a:r>
            <a:r>
              <a:rPr lang="it-IT" sz="1600" dirty="0" smtClean="0">
                <a:latin typeface="Times New Roman" pitchFamily="18" charset="0"/>
                <a:cs typeface="Times New Roman" pitchFamily="18" charset="0"/>
              </a:rPr>
              <a:t> and </a:t>
            </a:r>
            <a:r>
              <a:rPr lang="it-IT" sz="1600" dirty="0" err="1" smtClean="0">
                <a:latin typeface="Times New Roman" pitchFamily="18" charset="0"/>
                <a:cs typeface="Times New Roman" pitchFamily="18" charset="0"/>
              </a:rPr>
              <a:t>its</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name</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came</a:t>
            </a:r>
            <a:r>
              <a:rPr lang="it-IT" sz="1600" dirty="0" smtClean="0">
                <a:latin typeface="Times New Roman" pitchFamily="18" charset="0"/>
                <a:cs typeface="Times New Roman" pitchFamily="18" charset="0"/>
              </a:rPr>
              <a:t> from the </a:t>
            </a:r>
            <a:r>
              <a:rPr lang="it-IT" sz="1600" dirty="0" err="1">
                <a:latin typeface="Times New Roman" pitchFamily="18" charset="0"/>
                <a:cs typeface="Times New Roman" pitchFamily="18" charset="0"/>
              </a:rPr>
              <a:t>G</a:t>
            </a:r>
            <a:r>
              <a:rPr lang="it-IT" sz="1600" dirty="0" err="1" smtClean="0">
                <a:latin typeface="Times New Roman" pitchFamily="18" charset="0"/>
                <a:cs typeface="Times New Roman" pitchFamily="18" charset="0"/>
              </a:rPr>
              <a:t>erman</a:t>
            </a:r>
            <a:r>
              <a:rPr lang="it-IT" sz="1600" dirty="0" smtClean="0">
                <a:latin typeface="Times New Roman" pitchFamily="18" charset="0"/>
                <a:cs typeface="Times New Roman" pitchFamily="18" charset="0"/>
              </a:rPr>
              <a:t> word </a:t>
            </a:r>
            <a:r>
              <a:rPr lang="it-IT" sz="1600" i="1" dirty="0" err="1" smtClean="0"/>
              <a:t>thriskan</a:t>
            </a:r>
            <a:r>
              <a:rPr lang="it-IT" sz="1600" dirty="0" smtClean="0"/>
              <a:t> (to </a:t>
            </a:r>
            <a:r>
              <a:rPr lang="it-IT" sz="1600" dirty="0" err="1" smtClean="0"/>
              <a:t>seize</a:t>
            </a:r>
            <a:r>
              <a:rPr lang="it-IT" sz="1600" dirty="0" smtClean="0"/>
              <a:t>). </a:t>
            </a:r>
            <a:r>
              <a:rPr lang="it-IT" sz="1600" dirty="0" err="1" smtClean="0">
                <a:latin typeface="Times New Roman" pitchFamily="18" charset="0"/>
                <a:cs typeface="Times New Roman" pitchFamily="18" charset="0"/>
              </a:rPr>
              <a:t>That’s</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because</a:t>
            </a:r>
            <a:r>
              <a:rPr lang="it-IT" sz="1600" dirty="0" smtClean="0">
                <a:latin typeface="Times New Roman" pitchFamily="18" charset="0"/>
                <a:cs typeface="Times New Roman" pitchFamily="18" charset="0"/>
              </a:rPr>
              <a:t> the </a:t>
            </a:r>
            <a:r>
              <a:rPr lang="it-IT" sz="1600" dirty="0" err="1" smtClean="0">
                <a:latin typeface="Times New Roman" pitchFamily="18" charset="0"/>
                <a:cs typeface="Times New Roman" pitchFamily="18" charset="0"/>
              </a:rPr>
              <a:t>sounds</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that</a:t>
            </a:r>
            <a:r>
              <a:rPr lang="it-IT" sz="1600" dirty="0" smtClean="0">
                <a:latin typeface="Times New Roman" pitchFamily="18" charset="0"/>
                <a:cs typeface="Times New Roman" pitchFamily="18" charset="0"/>
              </a:rPr>
              <a:t> the </a:t>
            </a:r>
            <a:r>
              <a:rPr lang="it-IT" sz="1600" dirty="0" err="1" smtClean="0">
                <a:latin typeface="Times New Roman" pitchFamily="18" charset="0"/>
                <a:cs typeface="Times New Roman" pitchFamily="18" charset="0"/>
              </a:rPr>
              <a:t>feet</a:t>
            </a:r>
            <a:r>
              <a:rPr lang="it-IT" sz="1600" dirty="0" smtClean="0">
                <a:latin typeface="Times New Roman" pitchFamily="18" charset="0"/>
                <a:cs typeface="Times New Roman" pitchFamily="18" charset="0"/>
              </a:rPr>
              <a:t> produce </a:t>
            </a:r>
            <a:r>
              <a:rPr lang="it-IT" sz="1600" dirty="0" err="1" smtClean="0">
                <a:latin typeface="Times New Roman" pitchFamily="18" charset="0"/>
                <a:cs typeface="Times New Roman" pitchFamily="18" charset="0"/>
              </a:rPr>
              <a:t>when</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people</a:t>
            </a:r>
            <a:r>
              <a:rPr lang="it-IT" sz="1600" dirty="0" smtClean="0">
                <a:latin typeface="Times New Roman" pitchFamily="18" charset="0"/>
                <a:cs typeface="Times New Roman" pitchFamily="18" charset="0"/>
              </a:rPr>
              <a:t> dance </a:t>
            </a:r>
            <a:r>
              <a:rPr lang="it-IT" sz="1600" dirty="0" err="1" smtClean="0">
                <a:latin typeface="Times New Roman" pitchFamily="18" charset="0"/>
                <a:cs typeface="Times New Roman" pitchFamily="18" charset="0"/>
              </a:rPr>
              <a:t>remember</a:t>
            </a:r>
            <a:r>
              <a:rPr lang="it-IT" sz="1600" dirty="0" smtClean="0">
                <a:latin typeface="Times New Roman" pitchFamily="18" charset="0"/>
                <a:cs typeface="Times New Roman" pitchFamily="18" charset="0"/>
              </a:rPr>
              <a:t> the </a:t>
            </a:r>
            <a:r>
              <a:rPr lang="it-IT" sz="1600" dirty="0" err="1" smtClean="0">
                <a:latin typeface="Times New Roman" pitchFamily="18" charset="0"/>
                <a:cs typeface="Times New Roman" pitchFamily="18" charset="0"/>
              </a:rPr>
              <a:t>seizing</a:t>
            </a:r>
            <a:r>
              <a:rPr lang="it-IT" sz="1600" dirty="0" smtClean="0">
                <a:latin typeface="Times New Roman" pitchFamily="18" charset="0"/>
                <a:cs typeface="Times New Roman" pitchFamily="18" charset="0"/>
              </a:rPr>
              <a:t> of the </a:t>
            </a:r>
            <a:r>
              <a:rPr lang="it-IT" sz="1600" dirty="0" err="1" smtClean="0">
                <a:latin typeface="Times New Roman" pitchFamily="18" charset="0"/>
                <a:cs typeface="Times New Roman" pitchFamily="18" charset="0"/>
              </a:rPr>
              <a:t>grain</a:t>
            </a:r>
            <a:r>
              <a:rPr lang="it-IT" sz="1600" dirty="0" smtClean="0">
                <a:latin typeface="Times New Roman" pitchFamily="18" charset="0"/>
                <a:cs typeface="Times New Roman" pitchFamily="18" charset="0"/>
              </a:rPr>
              <a:t>, In </a:t>
            </a:r>
            <a:r>
              <a:rPr lang="it-IT" sz="1600" dirty="0" err="1" smtClean="0">
                <a:latin typeface="Times New Roman" pitchFamily="18" charset="0"/>
                <a:cs typeface="Times New Roman" pitchFamily="18" charset="0"/>
              </a:rPr>
              <a:t>fact</a:t>
            </a:r>
            <a:r>
              <a:rPr lang="it-IT" sz="1600" dirty="0" smtClean="0">
                <a:latin typeface="Times New Roman" pitchFamily="18" charset="0"/>
                <a:cs typeface="Times New Roman" pitchFamily="18" charset="0"/>
              </a:rPr>
              <a:t> </a:t>
            </a:r>
            <a:r>
              <a:rPr lang="en-US" sz="1600" dirty="0" smtClean="0">
                <a:latin typeface="Times New Roman" pitchFamily="18" charset="0"/>
                <a:cs typeface="Times New Roman" pitchFamily="18" charset="0"/>
              </a:rPr>
              <a:t>they usually stick iron wedges to shoes to remind it.</a:t>
            </a:r>
            <a:endParaRPr lang="it-IT" sz="1600" dirty="0" smtClean="0">
              <a:latin typeface="Times New Roman" pitchFamily="18" charset="0"/>
              <a:cs typeface="Times New Roman" pitchFamily="18" charset="0"/>
            </a:endParaRPr>
          </a:p>
        </p:txBody>
      </p:sp>
      <p:pic>
        <p:nvPicPr>
          <p:cNvPr id="4" name="Immagine 3" descr="trescone.jpg"/>
          <p:cNvPicPr>
            <a:picLocks noChangeAspect="1"/>
          </p:cNvPicPr>
          <p:nvPr/>
        </p:nvPicPr>
        <p:blipFill>
          <a:blip r:embed="rId2"/>
          <a:stretch>
            <a:fillRect/>
          </a:stretch>
        </p:blipFill>
        <p:spPr>
          <a:xfrm>
            <a:off x="2555776" y="2780928"/>
            <a:ext cx="5696953" cy="35719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 name="Ballo della Pizzica - BRIGANTI DI TERRA D'OTRANTO (Taranta 2012).mp4">
            <a:hlinkClick r:id="" action="ppaction://media"/>
          </p:cNvPr>
          <p:cNvPicPr>
            <a:picLocks noGrp="1" noRot="1" noChangeAspect="1"/>
          </p:cNvPicPr>
          <p:nvPr>
            <p:ph idx="1"/>
            <a:videoFile r:link="rId1"/>
          </p:nvPr>
        </p:nvPicPr>
        <p:blipFill>
          <a:blip r:embed="rId3"/>
          <a:stretch>
            <a:fillRect/>
          </a:stretch>
        </p:blipFill>
        <p:spPr>
          <a:xfrm>
            <a:off x="1978369" y="1785926"/>
            <a:ext cx="5951217" cy="400052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pPr marL="82296" indent="0">
              <a:buNone/>
            </a:pPr>
            <a:endParaRPr lang="it-IT" dirty="0" smtClean="0"/>
          </a:p>
          <a:p>
            <a:pPr marL="82296" indent="0">
              <a:buNone/>
            </a:pPr>
            <a:endParaRPr lang="it-IT" dirty="0"/>
          </a:p>
          <a:p>
            <a:pPr marL="82296" indent="0">
              <a:buNone/>
            </a:pPr>
            <a:endParaRPr lang="it-IT" dirty="0" smtClean="0"/>
          </a:p>
          <a:p>
            <a:pPr marL="82296" indent="0" algn="ctr">
              <a:buNone/>
            </a:pPr>
            <a:r>
              <a:rPr lang="it-IT" sz="4400" dirty="0" err="1" smtClean="0">
                <a:latin typeface="Times New Roman" pitchFamily="18" charset="0"/>
                <a:cs typeface="Times New Roman" pitchFamily="18" charset="0"/>
              </a:rPr>
              <a:t>Thanks</a:t>
            </a:r>
            <a:r>
              <a:rPr lang="it-IT" sz="4400" dirty="0" smtClean="0">
                <a:latin typeface="Times New Roman" pitchFamily="18" charset="0"/>
                <a:cs typeface="Times New Roman" pitchFamily="18" charset="0"/>
              </a:rPr>
              <a:t> for </a:t>
            </a:r>
            <a:r>
              <a:rPr lang="it-IT" sz="4400" dirty="0" err="1" smtClean="0">
                <a:latin typeface="Times New Roman" pitchFamily="18" charset="0"/>
                <a:cs typeface="Times New Roman" pitchFamily="18" charset="0"/>
              </a:rPr>
              <a:t>your</a:t>
            </a:r>
            <a:r>
              <a:rPr lang="it-IT" sz="4400" dirty="0" smtClean="0">
                <a:latin typeface="Times New Roman" pitchFamily="18" charset="0"/>
                <a:cs typeface="Times New Roman" pitchFamily="18" charset="0"/>
              </a:rPr>
              <a:t> </a:t>
            </a:r>
            <a:r>
              <a:rPr lang="it-IT" sz="4400" dirty="0" err="1" smtClean="0">
                <a:latin typeface="Times New Roman" pitchFamily="18" charset="0"/>
                <a:cs typeface="Times New Roman" pitchFamily="18" charset="0"/>
              </a:rPr>
              <a:t>attention</a:t>
            </a:r>
            <a:endParaRPr lang="it-IT" sz="4400" dirty="0">
              <a:latin typeface="Times New Roman" pitchFamily="18" charset="0"/>
              <a:cs typeface="Times New Roman" pitchFamily="18" charset="0"/>
            </a:endParaRPr>
          </a:p>
        </p:txBody>
      </p:sp>
    </p:spTree>
    <p:extLst>
      <p:ext uri="{BB962C8B-B14F-4D97-AF65-F5344CB8AC3E}">
        <p14:creationId xmlns:p14="http://schemas.microsoft.com/office/powerpoint/2010/main" val="719919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35608" y="620688"/>
            <a:ext cx="4864584" cy="796950"/>
          </a:xfrm>
        </p:spPr>
        <p:txBody>
          <a:bodyPr/>
          <a:lstStyle/>
          <a:p>
            <a:endParaRPr lang="it-IT" dirty="0"/>
          </a:p>
        </p:txBody>
      </p:sp>
      <p:pic>
        <p:nvPicPr>
          <p:cNvPr id="4" name="Segnaposto contenuto 3" descr="2514_Il-Trescone.jpg"/>
          <p:cNvPicPr>
            <a:picLocks noGrp="1" noChangeAspect="1"/>
          </p:cNvPicPr>
          <p:nvPr>
            <p:ph idx="1"/>
          </p:nvPr>
        </p:nvPicPr>
        <p:blipFill>
          <a:blip r:embed="rId2"/>
          <a:stretch>
            <a:fillRect/>
          </a:stretch>
        </p:blipFill>
        <p:spPr>
          <a:xfrm>
            <a:off x="1142976" y="332656"/>
            <a:ext cx="5166083" cy="2900877"/>
          </a:xfrm>
        </p:spPr>
      </p:pic>
      <p:pic>
        <p:nvPicPr>
          <p:cNvPr id="5" name="Immagine 4" descr="trescone1.jpg"/>
          <p:cNvPicPr>
            <a:picLocks noChangeAspect="1"/>
          </p:cNvPicPr>
          <p:nvPr/>
        </p:nvPicPr>
        <p:blipFill>
          <a:blip r:embed="rId3"/>
          <a:stretch>
            <a:fillRect/>
          </a:stretch>
        </p:blipFill>
        <p:spPr>
          <a:xfrm>
            <a:off x="1142976" y="3643314"/>
            <a:ext cx="3929090" cy="2781161"/>
          </a:xfrm>
          <a:prstGeom prst="rect">
            <a:avLst/>
          </a:prstGeom>
        </p:spPr>
      </p:pic>
      <p:pic>
        <p:nvPicPr>
          <p:cNvPr id="6" name="Immagine 5" descr="trescone.jpg"/>
          <p:cNvPicPr>
            <a:picLocks noChangeAspect="1"/>
          </p:cNvPicPr>
          <p:nvPr/>
        </p:nvPicPr>
        <p:blipFill>
          <a:blip r:embed="rId4"/>
          <a:stretch>
            <a:fillRect/>
          </a:stretch>
        </p:blipFill>
        <p:spPr>
          <a:xfrm>
            <a:off x="5238188" y="3786190"/>
            <a:ext cx="3691530" cy="2314531"/>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 name="Trescone.mp4">
            <a:hlinkClick r:id="" action="ppaction://media"/>
          </p:cNvPr>
          <p:cNvPicPr>
            <a:picLocks noGrp="1" noRot="1" noChangeAspect="1"/>
          </p:cNvPicPr>
          <p:nvPr>
            <p:ph idx="1"/>
            <a:videoFile r:link="rId1"/>
          </p:nvPr>
        </p:nvPicPr>
        <p:blipFill>
          <a:blip r:embed="rId3"/>
          <a:stretch>
            <a:fillRect/>
          </a:stretch>
        </p:blipFill>
        <p:spPr>
          <a:xfrm>
            <a:off x="1979712" y="1844824"/>
            <a:ext cx="6072230" cy="402789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Trescone.</a:t>
            </a:r>
            <a:endParaRPr lang="it-IT" dirty="0"/>
          </a:p>
        </p:txBody>
      </p:sp>
      <p:sp>
        <p:nvSpPr>
          <p:cNvPr id="3" name="Segnaposto contenuto 2"/>
          <p:cNvSpPr>
            <a:spLocks noGrp="1"/>
          </p:cNvSpPr>
          <p:nvPr>
            <p:ph sz="half" idx="1"/>
          </p:nvPr>
        </p:nvSpPr>
        <p:spPr/>
        <p:txBody>
          <a:bodyPr>
            <a:noAutofit/>
          </a:bodyPr>
          <a:lstStyle/>
          <a:p>
            <a:pPr>
              <a:buNone/>
            </a:pPr>
            <a:r>
              <a:rPr lang="it-IT" sz="1600" dirty="0" smtClean="0">
                <a:latin typeface="Times New Roman" pitchFamily="18" charset="0"/>
                <a:cs typeface="Times New Roman" pitchFamily="18" charset="0"/>
              </a:rPr>
              <a:t>       Svegliatevi dal sonno o’ </a:t>
            </a:r>
            <a:r>
              <a:rPr lang="it-IT" sz="1600" dirty="0" err="1" smtClean="0">
                <a:latin typeface="Times New Roman" pitchFamily="18" charset="0"/>
                <a:cs typeface="Times New Roman" pitchFamily="18" charset="0"/>
              </a:rPr>
              <a:t>briaconi</a:t>
            </a:r>
            <a:r>
              <a:rPr lang="it-IT" sz="1600" dirty="0" smtClean="0">
                <a:latin typeface="Times New Roman" pitchFamily="18" charset="0"/>
                <a:cs typeface="Times New Roman" pitchFamily="18" charset="0"/>
              </a:rPr>
              <a:t/>
            </a:r>
            <a:br>
              <a:rPr lang="it-IT" sz="1600" dirty="0" smtClean="0">
                <a:latin typeface="Times New Roman" pitchFamily="18" charset="0"/>
                <a:cs typeface="Times New Roman" pitchFamily="18" charset="0"/>
              </a:rPr>
            </a:br>
            <a:r>
              <a:rPr lang="it-IT" sz="1600" dirty="0" smtClean="0">
                <a:latin typeface="Times New Roman" pitchFamily="18" charset="0"/>
                <a:cs typeface="Times New Roman" pitchFamily="18" charset="0"/>
              </a:rPr>
              <a:t>Che giunta l’è per noi la gran</a:t>
            </a:r>
            <a:br>
              <a:rPr lang="it-IT" sz="1600" dirty="0" smtClean="0">
                <a:latin typeface="Times New Roman" pitchFamily="18" charset="0"/>
                <a:cs typeface="Times New Roman" pitchFamily="18" charset="0"/>
              </a:rPr>
            </a:br>
            <a:r>
              <a:rPr lang="it-IT" sz="1600" dirty="0" smtClean="0">
                <a:latin typeface="Times New Roman" pitchFamily="18" charset="0"/>
                <a:cs typeface="Times New Roman" pitchFamily="18" charset="0"/>
              </a:rPr>
              <a:t>cuccagna</a:t>
            </a:r>
            <a:br>
              <a:rPr lang="it-IT" sz="1600" dirty="0" smtClean="0">
                <a:latin typeface="Times New Roman" pitchFamily="18" charset="0"/>
                <a:cs typeface="Times New Roman" pitchFamily="18" charset="0"/>
              </a:rPr>
            </a:br>
            <a:r>
              <a:rPr lang="it-IT" sz="1600" dirty="0" smtClean="0">
                <a:latin typeface="Times New Roman" pitchFamily="18" charset="0"/>
                <a:cs typeface="Times New Roman" pitchFamily="18" charset="0"/>
              </a:rPr>
              <a:t>S’ha da mangiar de’ polli e de’</a:t>
            </a:r>
            <a:br>
              <a:rPr lang="it-IT" sz="1600" dirty="0" smtClean="0">
                <a:latin typeface="Times New Roman" pitchFamily="18" charset="0"/>
                <a:cs typeface="Times New Roman" pitchFamily="18" charset="0"/>
              </a:rPr>
            </a:br>
            <a:r>
              <a:rPr lang="it-IT" sz="1600" dirty="0" smtClean="0">
                <a:latin typeface="Times New Roman" pitchFamily="18" charset="0"/>
                <a:cs typeface="Times New Roman" pitchFamily="18" charset="0"/>
              </a:rPr>
              <a:t>piccioni</a:t>
            </a:r>
            <a:br>
              <a:rPr lang="it-IT" sz="1600" dirty="0" smtClean="0">
                <a:latin typeface="Times New Roman" pitchFamily="18" charset="0"/>
                <a:cs typeface="Times New Roman" pitchFamily="18" charset="0"/>
              </a:rPr>
            </a:br>
            <a:r>
              <a:rPr lang="it-IT" sz="1600" dirty="0" smtClean="0">
                <a:latin typeface="Times New Roman" pitchFamily="18" charset="0"/>
                <a:cs typeface="Times New Roman" pitchFamily="18" charset="0"/>
              </a:rPr>
              <a:t>E ber del vin che vien dalla</a:t>
            </a:r>
            <a:br>
              <a:rPr lang="it-IT" sz="1600" dirty="0" smtClean="0">
                <a:latin typeface="Times New Roman" pitchFamily="18" charset="0"/>
                <a:cs typeface="Times New Roman" pitchFamily="18" charset="0"/>
              </a:rPr>
            </a:br>
            <a:r>
              <a:rPr lang="it-IT" sz="1600" dirty="0" smtClean="0">
                <a:latin typeface="Times New Roman" pitchFamily="18" charset="0"/>
                <a:cs typeface="Times New Roman" pitchFamily="18" charset="0"/>
              </a:rPr>
              <a:t>campagna</a:t>
            </a:r>
            <a:br>
              <a:rPr lang="it-IT" sz="1600" dirty="0" smtClean="0">
                <a:latin typeface="Times New Roman" pitchFamily="18" charset="0"/>
                <a:cs typeface="Times New Roman" pitchFamily="18" charset="0"/>
              </a:rPr>
            </a:br>
            <a:r>
              <a:rPr lang="it-IT" sz="1600" dirty="0" smtClean="0">
                <a:latin typeface="Times New Roman" pitchFamily="18" charset="0"/>
                <a:cs typeface="Times New Roman" pitchFamily="18" charset="0"/>
              </a:rPr>
              <a:t>E la </a:t>
            </a:r>
            <a:r>
              <a:rPr lang="it-IT" sz="1600" dirty="0" err="1" smtClean="0">
                <a:latin typeface="Times New Roman" pitchFamily="18" charset="0"/>
                <a:cs typeface="Times New Roman" pitchFamily="18" charset="0"/>
              </a:rPr>
              <a:t>Menica</a:t>
            </a:r>
            <a:r>
              <a:rPr lang="it-IT" sz="1600" dirty="0" smtClean="0">
                <a:latin typeface="Times New Roman" pitchFamily="18" charset="0"/>
                <a:cs typeface="Times New Roman" pitchFamily="18" charset="0"/>
              </a:rPr>
              <a:t> con il cembalo,</a:t>
            </a:r>
            <a:br>
              <a:rPr lang="it-IT" sz="1600" dirty="0" smtClean="0">
                <a:latin typeface="Times New Roman" pitchFamily="18" charset="0"/>
                <a:cs typeface="Times New Roman" pitchFamily="18" charset="0"/>
              </a:rPr>
            </a:br>
            <a:r>
              <a:rPr lang="it-IT" sz="1600" dirty="0" smtClean="0">
                <a:latin typeface="Times New Roman" pitchFamily="18" charset="0"/>
                <a:cs typeface="Times New Roman" pitchFamily="18" charset="0"/>
              </a:rPr>
              <a:t>la </a:t>
            </a:r>
            <a:r>
              <a:rPr lang="it-IT" sz="1600" dirty="0" err="1" smtClean="0">
                <a:latin typeface="Times New Roman" pitchFamily="18" charset="0"/>
                <a:cs typeface="Times New Roman" pitchFamily="18" charset="0"/>
              </a:rPr>
              <a:t>frullana</a:t>
            </a:r>
            <a:r>
              <a:rPr lang="it-IT" sz="1600" dirty="0" smtClean="0">
                <a:latin typeface="Times New Roman" pitchFamily="18" charset="0"/>
                <a:cs typeface="Times New Roman" pitchFamily="18" charset="0"/>
              </a:rPr>
              <a:t> la suonerà (2volte)</a:t>
            </a:r>
            <a:br>
              <a:rPr lang="it-IT" sz="1600" dirty="0" smtClean="0">
                <a:latin typeface="Times New Roman" pitchFamily="18" charset="0"/>
                <a:cs typeface="Times New Roman" pitchFamily="18" charset="0"/>
              </a:rPr>
            </a:br>
            <a:r>
              <a:rPr lang="it-IT" sz="1600" dirty="0" smtClean="0">
                <a:latin typeface="Times New Roman" pitchFamily="18" charset="0"/>
                <a:cs typeface="Times New Roman" pitchFamily="18" charset="0"/>
              </a:rPr>
              <a:t>Addio Carola – </a:t>
            </a:r>
            <a:r>
              <a:rPr lang="it-IT" sz="1600" dirty="0" err="1" smtClean="0">
                <a:latin typeface="Times New Roman" pitchFamily="18" charset="0"/>
                <a:cs typeface="Times New Roman" pitchFamily="18" charset="0"/>
              </a:rPr>
              <a:t>Carola</a:t>
            </a:r>
            <a:r>
              <a:rPr lang="it-IT" sz="1600" dirty="0" smtClean="0">
                <a:latin typeface="Times New Roman" pitchFamily="18" charset="0"/>
                <a:cs typeface="Times New Roman" pitchFamily="18" charset="0"/>
              </a:rPr>
              <a:t> addio</a:t>
            </a:r>
            <a:br>
              <a:rPr lang="it-IT" sz="1600" dirty="0" smtClean="0">
                <a:latin typeface="Times New Roman" pitchFamily="18" charset="0"/>
                <a:cs typeface="Times New Roman" pitchFamily="18" charset="0"/>
              </a:rPr>
            </a:br>
            <a:r>
              <a:rPr lang="it-IT" sz="1600" dirty="0" smtClean="0">
                <a:latin typeface="Times New Roman" pitchFamily="18" charset="0"/>
                <a:cs typeface="Times New Roman" pitchFamily="18" charset="0"/>
              </a:rPr>
              <a:t>Sarà de nostri anche </a:t>
            </a:r>
            <a:r>
              <a:rPr lang="it-IT" sz="1600" dirty="0" err="1" smtClean="0">
                <a:latin typeface="Times New Roman" pitchFamily="18" charset="0"/>
                <a:cs typeface="Times New Roman" pitchFamily="18" charset="0"/>
              </a:rPr>
              <a:t>Beppin</a:t>
            </a:r>
            <a:r>
              <a:rPr lang="it-IT" sz="1600" dirty="0" smtClean="0">
                <a:latin typeface="Times New Roman" pitchFamily="18" charset="0"/>
                <a:cs typeface="Times New Roman" pitchFamily="18" charset="0"/>
              </a:rPr>
              <a:t> del</a:t>
            </a:r>
            <a:br>
              <a:rPr lang="it-IT" sz="1600" dirty="0" smtClean="0">
                <a:latin typeface="Times New Roman" pitchFamily="18" charset="0"/>
                <a:cs typeface="Times New Roman" pitchFamily="18" charset="0"/>
              </a:rPr>
            </a:br>
            <a:r>
              <a:rPr lang="it-IT" sz="1600" dirty="0" smtClean="0">
                <a:latin typeface="Times New Roman" pitchFamily="18" charset="0"/>
                <a:cs typeface="Times New Roman" pitchFamily="18" charset="0"/>
              </a:rPr>
              <a:t>noce</a:t>
            </a:r>
            <a:br>
              <a:rPr lang="it-IT" sz="1600" dirty="0" smtClean="0">
                <a:latin typeface="Times New Roman" pitchFamily="18" charset="0"/>
                <a:cs typeface="Times New Roman" pitchFamily="18" charset="0"/>
              </a:rPr>
            </a:br>
            <a:r>
              <a:rPr lang="it-IT" sz="1600" dirty="0" smtClean="0">
                <a:latin typeface="Times New Roman" pitchFamily="18" charset="0"/>
                <a:cs typeface="Times New Roman" pitchFamily="18" charset="0"/>
              </a:rPr>
              <a:t>E detto gli ho che porti l’organino</a:t>
            </a:r>
            <a:br>
              <a:rPr lang="it-IT" sz="1600" dirty="0" smtClean="0">
                <a:latin typeface="Times New Roman" pitchFamily="18" charset="0"/>
                <a:cs typeface="Times New Roman" pitchFamily="18" charset="0"/>
              </a:rPr>
            </a:br>
            <a:r>
              <a:rPr lang="it-IT" sz="1600" dirty="0" smtClean="0">
                <a:latin typeface="Times New Roman" pitchFamily="18" charset="0"/>
                <a:cs typeface="Times New Roman" pitchFamily="18" charset="0"/>
              </a:rPr>
              <a:t>N’ha compro giusto uno a sette voce</a:t>
            </a:r>
            <a:br>
              <a:rPr lang="it-IT" sz="1600" dirty="0" smtClean="0">
                <a:latin typeface="Times New Roman" pitchFamily="18" charset="0"/>
                <a:cs typeface="Times New Roman" pitchFamily="18" charset="0"/>
              </a:rPr>
            </a:br>
            <a:r>
              <a:rPr lang="it-IT" sz="1600" dirty="0" smtClean="0">
                <a:latin typeface="Times New Roman" pitchFamily="18" charset="0"/>
                <a:cs typeface="Times New Roman" pitchFamily="18" charset="0"/>
              </a:rPr>
              <a:t>Lo fa cantar che sembra un cardellino</a:t>
            </a:r>
            <a:br>
              <a:rPr lang="it-IT" sz="1600" dirty="0" smtClean="0">
                <a:latin typeface="Times New Roman" pitchFamily="18" charset="0"/>
                <a:cs typeface="Times New Roman" pitchFamily="18" charset="0"/>
              </a:rPr>
            </a:br>
            <a:r>
              <a:rPr lang="it-IT" sz="1600" dirty="0" smtClean="0">
                <a:latin typeface="Times New Roman" pitchFamily="18" charset="0"/>
                <a:cs typeface="Times New Roman" pitchFamily="18" charset="0"/>
              </a:rPr>
              <a:t>Gli è un </a:t>
            </a:r>
            <a:r>
              <a:rPr lang="it-IT" sz="1600" dirty="0" err="1" smtClean="0">
                <a:latin typeface="Times New Roman" pitchFamily="18" charset="0"/>
                <a:cs typeface="Times New Roman" pitchFamily="18" charset="0"/>
              </a:rPr>
              <a:t>tremoto</a:t>
            </a:r>
            <a:r>
              <a:rPr lang="it-IT" sz="1600" dirty="0" smtClean="0">
                <a:latin typeface="Times New Roman" pitchFamily="18" charset="0"/>
                <a:cs typeface="Times New Roman" pitchFamily="18" charset="0"/>
              </a:rPr>
              <a:t> gli è un accidente</a:t>
            </a:r>
            <a:br>
              <a:rPr lang="it-IT" sz="1600" dirty="0" smtClean="0">
                <a:latin typeface="Times New Roman" pitchFamily="18" charset="0"/>
                <a:cs typeface="Times New Roman" pitchFamily="18" charset="0"/>
              </a:rPr>
            </a:br>
            <a:r>
              <a:rPr lang="it-IT" sz="1600" dirty="0" smtClean="0">
                <a:latin typeface="Times New Roman" pitchFamily="18" charset="0"/>
                <a:cs typeface="Times New Roman" pitchFamily="18" charset="0"/>
              </a:rPr>
              <a:t>tutti i versi li sa far (2volte)</a:t>
            </a:r>
            <a:br>
              <a:rPr lang="it-IT" sz="1600" dirty="0" smtClean="0">
                <a:latin typeface="Times New Roman" pitchFamily="18" charset="0"/>
                <a:cs typeface="Times New Roman" pitchFamily="18" charset="0"/>
              </a:rPr>
            </a:br>
            <a:r>
              <a:rPr lang="it-IT" sz="1600" dirty="0" smtClean="0">
                <a:latin typeface="Times New Roman" pitchFamily="18" charset="0"/>
                <a:cs typeface="Times New Roman" pitchFamily="18" charset="0"/>
              </a:rPr>
              <a:t>Addio Carola – </a:t>
            </a:r>
            <a:r>
              <a:rPr lang="it-IT" sz="1600" dirty="0" err="1" smtClean="0">
                <a:latin typeface="Times New Roman" pitchFamily="18" charset="0"/>
                <a:cs typeface="Times New Roman" pitchFamily="18" charset="0"/>
              </a:rPr>
              <a:t>Carola</a:t>
            </a:r>
            <a:r>
              <a:rPr lang="it-IT" sz="1600" dirty="0" smtClean="0">
                <a:latin typeface="Times New Roman" pitchFamily="18" charset="0"/>
                <a:cs typeface="Times New Roman" pitchFamily="18" charset="0"/>
              </a:rPr>
              <a:t> addio.</a:t>
            </a:r>
          </a:p>
          <a:p>
            <a:pPr>
              <a:buNone/>
            </a:pPr>
            <a:r>
              <a:rPr lang="it-IT" sz="1600" dirty="0" smtClean="0">
                <a:latin typeface="Times New Roman" pitchFamily="18" charset="0"/>
                <a:cs typeface="Times New Roman" pitchFamily="18" charset="0"/>
              </a:rPr>
              <a:t/>
            </a:r>
            <a:br>
              <a:rPr lang="it-IT" sz="1600" dirty="0" smtClean="0">
                <a:latin typeface="Times New Roman" pitchFamily="18" charset="0"/>
                <a:cs typeface="Times New Roman" pitchFamily="18" charset="0"/>
              </a:rPr>
            </a:br>
            <a:endParaRPr lang="it-IT" sz="1600" dirty="0">
              <a:latin typeface="Times New Roman" pitchFamily="18" charset="0"/>
              <a:cs typeface="Times New Roman" pitchFamily="18" charset="0"/>
            </a:endParaRPr>
          </a:p>
        </p:txBody>
      </p:sp>
      <p:sp>
        <p:nvSpPr>
          <p:cNvPr id="4" name="Segnaposto contenuto 3"/>
          <p:cNvSpPr>
            <a:spLocks noGrp="1"/>
          </p:cNvSpPr>
          <p:nvPr>
            <p:ph sz="half" idx="2"/>
          </p:nvPr>
        </p:nvSpPr>
        <p:spPr/>
        <p:txBody>
          <a:bodyPr>
            <a:normAutofit fontScale="25000" lnSpcReduction="20000"/>
          </a:bodyPr>
          <a:lstStyle/>
          <a:p>
            <a:pPr>
              <a:buNone/>
            </a:pPr>
            <a:r>
              <a:rPr lang="en-US" sz="6400" dirty="0">
                <a:latin typeface="Times New Roman" pitchFamily="18" charset="0"/>
                <a:cs typeface="Times New Roman" pitchFamily="18" charset="0"/>
              </a:rPr>
              <a:t>Wake up from </a:t>
            </a:r>
            <a:r>
              <a:rPr lang="en-US" sz="6400" dirty="0" err="1">
                <a:latin typeface="Times New Roman" pitchFamily="18" charset="0"/>
                <a:cs typeface="Times New Roman" pitchFamily="18" charset="0"/>
              </a:rPr>
              <a:t>sleep,drunkards</a:t>
            </a:r>
            <a:endParaRPr lang="en-US" sz="6400" dirty="0" smtClean="0">
              <a:latin typeface="Times New Roman" pitchFamily="18" charset="0"/>
              <a:cs typeface="Times New Roman" pitchFamily="18" charset="0"/>
            </a:endParaRPr>
          </a:p>
          <a:p>
            <a:pPr>
              <a:buNone/>
            </a:pPr>
            <a:r>
              <a:rPr lang="en-US" sz="6400" dirty="0">
                <a:latin typeface="Times New Roman" pitchFamily="18" charset="0"/>
                <a:cs typeface="Times New Roman" pitchFamily="18" charset="0"/>
              </a:rPr>
              <a:t>It’s time for the big lunch.</a:t>
            </a:r>
            <a:endParaRPr lang="en-US" sz="6400" dirty="0" smtClean="0">
              <a:latin typeface="Times New Roman" pitchFamily="18" charset="0"/>
              <a:cs typeface="Times New Roman" pitchFamily="18" charset="0"/>
            </a:endParaRPr>
          </a:p>
          <a:p>
            <a:pPr>
              <a:buNone/>
            </a:pPr>
            <a:r>
              <a:rPr lang="en-US" sz="6400" dirty="0">
                <a:latin typeface="Times New Roman" pitchFamily="18" charset="0"/>
                <a:cs typeface="Times New Roman" pitchFamily="18" charset="0"/>
              </a:rPr>
              <a:t>You have to eat chickens and de</a:t>
            </a:r>
            <a:endParaRPr lang="en-US" sz="6400" dirty="0" smtClean="0">
              <a:latin typeface="Times New Roman" pitchFamily="18" charset="0"/>
              <a:cs typeface="Times New Roman" pitchFamily="18" charset="0"/>
            </a:endParaRPr>
          </a:p>
          <a:p>
            <a:pPr>
              <a:buNone/>
            </a:pPr>
            <a:r>
              <a:rPr lang="en-US" sz="6400" dirty="0">
                <a:latin typeface="Times New Roman" pitchFamily="18" charset="0"/>
                <a:cs typeface="Times New Roman" pitchFamily="18" charset="0"/>
              </a:rPr>
              <a:t>pigeons</a:t>
            </a:r>
            <a:endParaRPr lang="en-US" sz="6400" dirty="0" smtClean="0">
              <a:latin typeface="Times New Roman" pitchFamily="18" charset="0"/>
              <a:cs typeface="Times New Roman" pitchFamily="18" charset="0"/>
            </a:endParaRPr>
          </a:p>
          <a:p>
            <a:pPr>
              <a:buNone/>
            </a:pPr>
            <a:r>
              <a:rPr lang="en-US" sz="6400" dirty="0">
                <a:latin typeface="Times New Roman" pitchFamily="18" charset="0"/>
                <a:cs typeface="Times New Roman" pitchFamily="18" charset="0"/>
              </a:rPr>
              <a:t>And drink the wine coming from</a:t>
            </a:r>
            <a:endParaRPr lang="en-US" sz="6400" dirty="0" smtClean="0">
              <a:latin typeface="Times New Roman" pitchFamily="18" charset="0"/>
              <a:cs typeface="Times New Roman" pitchFamily="18" charset="0"/>
            </a:endParaRPr>
          </a:p>
          <a:p>
            <a:pPr>
              <a:buNone/>
            </a:pPr>
            <a:r>
              <a:rPr lang="en-US" sz="6400" dirty="0" smtClean="0">
                <a:latin typeface="Times New Roman" pitchFamily="18" charset="0"/>
                <a:cs typeface="Times New Roman" pitchFamily="18" charset="0"/>
              </a:rPr>
              <a:t>Countryside.</a:t>
            </a:r>
          </a:p>
          <a:p>
            <a:pPr>
              <a:buNone/>
            </a:pPr>
            <a:r>
              <a:rPr lang="en-US" sz="6400" dirty="0" smtClean="0">
                <a:latin typeface="Times New Roman" pitchFamily="18" charset="0"/>
                <a:cs typeface="Times New Roman" pitchFamily="18" charset="0"/>
              </a:rPr>
              <a:t> </a:t>
            </a:r>
            <a:r>
              <a:rPr lang="en-US" sz="6400" dirty="0">
                <a:latin typeface="Times New Roman" pitchFamily="18" charset="0"/>
                <a:cs typeface="Times New Roman" pitchFamily="18" charset="0"/>
              </a:rPr>
              <a:t>And the </a:t>
            </a:r>
            <a:r>
              <a:rPr lang="en-US" sz="6400" dirty="0" err="1">
                <a:latin typeface="Times New Roman" pitchFamily="18" charset="0"/>
                <a:cs typeface="Times New Roman" pitchFamily="18" charset="0"/>
              </a:rPr>
              <a:t>Menica</a:t>
            </a:r>
            <a:r>
              <a:rPr lang="en-US" sz="6400" dirty="0">
                <a:latin typeface="Times New Roman" pitchFamily="18" charset="0"/>
                <a:cs typeface="Times New Roman" pitchFamily="18" charset="0"/>
              </a:rPr>
              <a:t> with the harpsichord,</a:t>
            </a:r>
            <a:endParaRPr lang="en-US" sz="6400" dirty="0" smtClean="0">
              <a:latin typeface="Times New Roman" pitchFamily="18" charset="0"/>
              <a:cs typeface="Times New Roman" pitchFamily="18" charset="0"/>
            </a:endParaRPr>
          </a:p>
          <a:p>
            <a:pPr>
              <a:buNone/>
            </a:pPr>
            <a:r>
              <a:rPr lang="en-US" sz="6400" dirty="0">
                <a:latin typeface="Times New Roman" pitchFamily="18" charset="0"/>
                <a:cs typeface="Times New Roman" pitchFamily="18" charset="0"/>
              </a:rPr>
              <a:t>the </a:t>
            </a:r>
            <a:r>
              <a:rPr lang="en-US" sz="6400" dirty="0" err="1">
                <a:latin typeface="Times New Roman" pitchFamily="18" charset="0"/>
                <a:cs typeface="Times New Roman" pitchFamily="18" charset="0"/>
              </a:rPr>
              <a:t>frullana</a:t>
            </a:r>
            <a:r>
              <a:rPr lang="en-US" sz="6400" dirty="0">
                <a:latin typeface="Times New Roman" pitchFamily="18" charset="0"/>
                <a:cs typeface="Times New Roman" pitchFamily="18" charset="0"/>
              </a:rPr>
              <a:t> will play it (2 times)</a:t>
            </a:r>
            <a:endParaRPr lang="en-US" sz="6400" dirty="0" smtClean="0">
              <a:latin typeface="Times New Roman" pitchFamily="18" charset="0"/>
              <a:cs typeface="Times New Roman" pitchFamily="18" charset="0"/>
            </a:endParaRPr>
          </a:p>
          <a:p>
            <a:pPr>
              <a:buNone/>
            </a:pPr>
            <a:r>
              <a:rPr lang="en-US" sz="6400" dirty="0">
                <a:latin typeface="Times New Roman" pitchFamily="18" charset="0"/>
                <a:cs typeface="Times New Roman" pitchFamily="18" charset="0"/>
              </a:rPr>
              <a:t>Goodbye </a:t>
            </a:r>
            <a:r>
              <a:rPr lang="en-US" sz="6400" dirty="0" err="1">
                <a:latin typeface="Times New Roman" pitchFamily="18" charset="0"/>
                <a:cs typeface="Times New Roman" pitchFamily="18" charset="0"/>
              </a:rPr>
              <a:t>Carola</a:t>
            </a:r>
            <a:r>
              <a:rPr lang="en-US" sz="6400" dirty="0">
                <a:latin typeface="Times New Roman" pitchFamily="18" charset="0"/>
                <a:cs typeface="Times New Roman" pitchFamily="18" charset="0"/>
              </a:rPr>
              <a:t> - </a:t>
            </a:r>
            <a:r>
              <a:rPr lang="en-US" sz="6400" dirty="0" err="1">
                <a:latin typeface="Times New Roman" pitchFamily="18" charset="0"/>
                <a:cs typeface="Times New Roman" pitchFamily="18" charset="0"/>
              </a:rPr>
              <a:t>Carola</a:t>
            </a:r>
            <a:r>
              <a:rPr lang="en-US" sz="6400" dirty="0">
                <a:latin typeface="Times New Roman" pitchFamily="18" charset="0"/>
                <a:cs typeface="Times New Roman" pitchFamily="18" charset="0"/>
              </a:rPr>
              <a:t> goodbye</a:t>
            </a:r>
            <a:endParaRPr lang="en-US" sz="6400" dirty="0" smtClean="0">
              <a:latin typeface="Times New Roman" pitchFamily="18" charset="0"/>
              <a:cs typeface="Times New Roman" pitchFamily="18" charset="0"/>
            </a:endParaRPr>
          </a:p>
          <a:p>
            <a:pPr>
              <a:buNone/>
            </a:pPr>
            <a:r>
              <a:rPr lang="en-US" sz="6400" dirty="0" err="1">
                <a:latin typeface="Times New Roman" pitchFamily="18" charset="0"/>
                <a:cs typeface="Times New Roman" pitchFamily="18" charset="0"/>
              </a:rPr>
              <a:t>Beppin</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della</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noce</a:t>
            </a:r>
            <a:r>
              <a:rPr lang="en-US" sz="6400" dirty="0">
                <a:latin typeface="Times New Roman" pitchFamily="18" charset="0"/>
                <a:cs typeface="Times New Roman" pitchFamily="18" charset="0"/>
              </a:rPr>
              <a:t> will also be </a:t>
            </a:r>
            <a:endParaRPr lang="en-US" sz="6400" dirty="0" smtClean="0">
              <a:latin typeface="Times New Roman" pitchFamily="18" charset="0"/>
              <a:cs typeface="Times New Roman" pitchFamily="18" charset="0"/>
            </a:endParaRPr>
          </a:p>
          <a:p>
            <a:pPr>
              <a:buNone/>
            </a:pPr>
            <a:r>
              <a:rPr lang="en-US" sz="6400" dirty="0" smtClean="0">
                <a:latin typeface="Times New Roman" pitchFamily="18" charset="0"/>
                <a:cs typeface="Times New Roman" pitchFamily="18" charset="0"/>
              </a:rPr>
              <a:t>one </a:t>
            </a:r>
            <a:r>
              <a:rPr lang="en-US" sz="6400" dirty="0">
                <a:latin typeface="Times New Roman" pitchFamily="18" charset="0"/>
                <a:cs typeface="Times New Roman" pitchFamily="18" charset="0"/>
              </a:rPr>
              <a:t>of us.</a:t>
            </a:r>
            <a:endParaRPr lang="en-US" sz="6400" dirty="0" smtClean="0">
              <a:latin typeface="Times New Roman" pitchFamily="18" charset="0"/>
              <a:cs typeface="Times New Roman" pitchFamily="18" charset="0"/>
            </a:endParaRPr>
          </a:p>
          <a:p>
            <a:pPr>
              <a:buNone/>
            </a:pPr>
            <a:r>
              <a:rPr lang="en-US" sz="6400" dirty="0">
                <a:latin typeface="Times New Roman" pitchFamily="18" charset="0"/>
                <a:cs typeface="Times New Roman" pitchFamily="18" charset="0"/>
              </a:rPr>
              <a:t>And said I him to bring the accordion</a:t>
            </a:r>
            <a:endParaRPr lang="en-US" sz="6400" dirty="0" smtClean="0">
              <a:latin typeface="Times New Roman" pitchFamily="18" charset="0"/>
              <a:cs typeface="Times New Roman" pitchFamily="18" charset="0"/>
            </a:endParaRPr>
          </a:p>
          <a:p>
            <a:pPr>
              <a:buNone/>
            </a:pPr>
            <a:r>
              <a:rPr lang="en-US" sz="6400" dirty="0">
                <a:latin typeface="Times New Roman" pitchFamily="18" charset="0"/>
                <a:cs typeface="Times New Roman" pitchFamily="18" charset="0"/>
              </a:rPr>
              <a:t>I buy just one to seven voices</a:t>
            </a:r>
            <a:endParaRPr lang="en-US" sz="6400" dirty="0" smtClean="0">
              <a:latin typeface="Times New Roman" pitchFamily="18" charset="0"/>
              <a:cs typeface="Times New Roman" pitchFamily="18" charset="0"/>
            </a:endParaRPr>
          </a:p>
          <a:p>
            <a:pPr>
              <a:buNone/>
            </a:pPr>
            <a:r>
              <a:rPr lang="en-US" sz="6400" dirty="0">
                <a:latin typeface="Times New Roman" pitchFamily="18" charset="0"/>
                <a:cs typeface="Times New Roman" pitchFamily="18" charset="0"/>
              </a:rPr>
              <a:t>It makes him sing that looks like a goldfinch</a:t>
            </a:r>
            <a:endParaRPr lang="en-US" sz="6400" dirty="0" smtClean="0">
              <a:latin typeface="Times New Roman" pitchFamily="18" charset="0"/>
              <a:cs typeface="Times New Roman" pitchFamily="18" charset="0"/>
            </a:endParaRPr>
          </a:p>
          <a:p>
            <a:pPr>
              <a:buNone/>
            </a:pPr>
            <a:r>
              <a:rPr lang="en-US" sz="6400" dirty="0">
                <a:latin typeface="Times New Roman" pitchFamily="18" charset="0"/>
                <a:cs typeface="Times New Roman" pitchFamily="18" charset="0"/>
              </a:rPr>
              <a:t>for him it is a pleasure</a:t>
            </a:r>
            <a:endParaRPr lang="en-US" sz="6400" dirty="0" smtClean="0">
              <a:latin typeface="Times New Roman" pitchFamily="18" charset="0"/>
              <a:cs typeface="Times New Roman" pitchFamily="18" charset="0"/>
            </a:endParaRPr>
          </a:p>
          <a:p>
            <a:pPr>
              <a:buNone/>
            </a:pPr>
            <a:r>
              <a:rPr lang="en-US" sz="6400" dirty="0">
                <a:latin typeface="Times New Roman" pitchFamily="18" charset="0"/>
                <a:cs typeface="Times New Roman" pitchFamily="18" charset="0"/>
              </a:rPr>
              <a:t>he knows how to do all the verses </a:t>
            </a:r>
            <a:r>
              <a:rPr lang="en-US" sz="6400" dirty="0" smtClean="0">
                <a:latin typeface="Times New Roman" pitchFamily="18" charset="0"/>
                <a:cs typeface="Times New Roman" pitchFamily="18" charset="0"/>
              </a:rPr>
              <a:t>.</a:t>
            </a:r>
            <a:r>
              <a:rPr lang="it-IT" sz="6400" dirty="0">
                <a:latin typeface="Times New Roman" pitchFamily="18" charset="0"/>
                <a:cs typeface="Times New Roman" pitchFamily="18" charset="0"/>
              </a:rPr>
              <a:t> </a:t>
            </a:r>
            <a:endParaRPr lang="it-IT" sz="6400" dirty="0" smtClean="0">
              <a:latin typeface="Times New Roman" pitchFamily="18" charset="0"/>
              <a:cs typeface="Times New Roman" pitchFamily="18" charset="0"/>
            </a:endParaRPr>
          </a:p>
          <a:p>
            <a:pPr>
              <a:buNone/>
            </a:pPr>
            <a:r>
              <a:rPr lang="it-IT" sz="6400" dirty="0" smtClean="0">
                <a:latin typeface="Times New Roman" pitchFamily="18" charset="0"/>
                <a:cs typeface="Times New Roman" pitchFamily="18" charset="0"/>
              </a:rPr>
              <a:t>Goodbye </a:t>
            </a:r>
            <a:r>
              <a:rPr lang="it-IT" sz="6400" dirty="0">
                <a:latin typeface="Times New Roman" pitchFamily="18" charset="0"/>
                <a:cs typeface="Times New Roman" pitchFamily="18" charset="0"/>
              </a:rPr>
              <a:t>Carola - </a:t>
            </a:r>
            <a:r>
              <a:rPr lang="it-IT" sz="6400" dirty="0" err="1">
                <a:latin typeface="Times New Roman" pitchFamily="18" charset="0"/>
                <a:cs typeface="Times New Roman" pitchFamily="18" charset="0"/>
              </a:rPr>
              <a:t>Carola</a:t>
            </a:r>
            <a:r>
              <a:rPr lang="it-IT" sz="6400" dirty="0">
                <a:latin typeface="Times New Roman" pitchFamily="18" charset="0"/>
                <a:cs typeface="Times New Roman" pitchFamily="18" charset="0"/>
              </a:rPr>
              <a:t> goodbye</a:t>
            </a:r>
            <a:endParaRPr lang="it-IT" sz="6400" dirty="0" smtClean="0">
              <a:latin typeface="Times New Roman" pitchFamily="18" charset="0"/>
              <a:cs typeface="Times New Roman" pitchFamily="18" charset="0"/>
            </a:endParaRPr>
          </a:p>
          <a:p>
            <a:pPr>
              <a:buNone/>
            </a:pPr>
            <a:endParaRPr lang="en-US" sz="4000" dirty="0" smtClean="0"/>
          </a:p>
          <a:p>
            <a:pPr>
              <a:buNone/>
            </a:pPr>
            <a:endParaRPr lang="en-US" sz="1600" dirty="0" smtClean="0">
              <a:latin typeface="Times New Roman" pitchFamily="18" charset="0"/>
              <a:cs typeface="Times New Roman" pitchFamily="18" charset="0"/>
            </a:endParaRPr>
          </a:p>
          <a:p>
            <a:pPr marL="0" indent="0">
              <a:buNone/>
            </a:pPr>
            <a:endParaRPr lang="it-IT" sz="1600" dirty="0" smtClean="0">
              <a:latin typeface="Times New Roman" pitchFamily="18" charset="0"/>
              <a:cs typeface="Times New Roman" pitchFamily="18" charset="0"/>
            </a:endParaRPr>
          </a:p>
          <a:p>
            <a:pPr>
              <a:buNone/>
            </a:pPr>
            <a:endParaRPr lang="it-IT" sz="1600" dirty="0" smtClean="0">
              <a:latin typeface="Times New Roman" pitchFamily="18" charset="0"/>
              <a:cs typeface="Times New Roman" pitchFamily="18" charset="0"/>
            </a:endParaRPr>
          </a:p>
          <a:p>
            <a:pPr>
              <a:buNone/>
            </a:pPr>
            <a:endParaRPr lang="it-IT" sz="1600" dirty="0" smtClean="0">
              <a:latin typeface="Times New Roman" pitchFamily="18" charset="0"/>
              <a:cs typeface="Times New Roman" pitchFamily="18" charset="0"/>
            </a:endParaRPr>
          </a:p>
          <a:p>
            <a:pPr>
              <a:buNone/>
            </a:pPr>
            <a:r>
              <a:rPr lang="it-IT" sz="1600" dirty="0" smtClean="0">
                <a:latin typeface="Times New Roman" pitchFamily="18" charset="0"/>
                <a:cs typeface="Times New Roman" pitchFamily="18" charset="0"/>
              </a:rPr>
              <a:t>        </a:t>
            </a:r>
            <a:endParaRPr lang="it-IT" sz="1600" dirty="0">
              <a:latin typeface="Times New Roman" pitchFamily="18" charset="0"/>
              <a:cs typeface="Times New Roman" pitchFamily="18" charset="0"/>
            </a:endParaRPr>
          </a:p>
          <a:p>
            <a:pPr>
              <a:buNone/>
            </a:pPr>
            <a:r>
              <a:rPr lang="it-IT" sz="1600" dirty="0" smtClean="0">
                <a:latin typeface="Times New Roman" pitchFamily="18" charset="0"/>
                <a:cs typeface="Times New Roman" pitchFamily="18" charset="0"/>
              </a:rPr>
              <a:t>        </a:t>
            </a:r>
            <a:endParaRPr lang="it-IT"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sz="half" idx="1"/>
          </p:nvPr>
        </p:nvSpPr>
        <p:spPr/>
        <p:txBody>
          <a:bodyPr>
            <a:normAutofit fontScale="62500" lnSpcReduction="20000"/>
          </a:bodyPr>
          <a:lstStyle/>
          <a:p>
            <a:pPr>
              <a:buNone/>
            </a:pPr>
            <a:r>
              <a:rPr lang="it-IT" sz="2600" dirty="0" smtClean="0">
                <a:latin typeface="Times New Roman" pitchFamily="18" charset="0"/>
                <a:cs typeface="Times New Roman" pitchFamily="18" charset="0"/>
              </a:rPr>
              <a:t>      Avevo anche invitato il sor dottore</a:t>
            </a:r>
            <a:br>
              <a:rPr lang="it-IT" sz="2600" dirty="0" smtClean="0">
                <a:latin typeface="Times New Roman" pitchFamily="18" charset="0"/>
                <a:cs typeface="Times New Roman" pitchFamily="18" charset="0"/>
              </a:rPr>
            </a:br>
            <a:r>
              <a:rPr lang="it-IT" sz="2600" dirty="0" smtClean="0">
                <a:latin typeface="Times New Roman" pitchFamily="18" charset="0"/>
                <a:cs typeface="Times New Roman" pitchFamily="18" charset="0"/>
              </a:rPr>
              <a:t>Perché anche lui venisse al</a:t>
            </a:r>
            <a:br>
              <a:rPr lang="it-IT" sz="2600" dirty="0" smtClean="0">
                <a:latin typeface="Times New Roman" pitchFamily="18" charset="0"/>
                <a:cs typeface="Times New Roman" pitchFamily="18" charset="0"/>
              </a:rPr>
            </a:br>
            <a:r>
              <a:rPr lang="it-IT" sz="2600" dirty="0" smtClean="0">
                <a:latin typeface="Times New Roman" pitchFamily="18" charset="0"/>
                <a:cs typeface="Times New Roman" pitchFamily="18" charset="0"/>
              </a:rPr>
              <a:t>ritrovato</a:t>
            </a:r>
            <a:br>
              <a:rPr lang="it-IT" sz="2600" dirty="0" smtClean="0">
                <a:latin typeface="Times New Roman" pitchFamily="18" charset="0"/>
                <a:cs typeface="Times New Roman" pitchFamily="18" charset="0"/>
              </a:rPr>
            </a:br>
            <a:r>
              <a:rPr lang="it-IT" sz="2600" dirty="0" smtClean="0">
                <a:latin typeface="Times New Roman" pitchFamily="18" charset="0"/>
                <a:cs typeface="Times New Roman" pitchFamily="18" charset="0"/>
              </a:rPr>
              <a:t>Ma ha mandato a dir pel servitore</a:t>
            </a:r>
            <a:br>
              <a:rPr lang="it-IT" sz="2600" dirty="0" smtClean="0">
                <a:latin typeface="Times New Roman" pitchFamily="18" charset="0"/>
                <a:cs typeface="Times New Roman" pitchFamily="18" charset="0"/>
              </a:rPr>
            </a:br>
            <a:r>
              <a:rPr lang="it-IT" sz="2600" dirty="0" smtClean="0">
                <a:latin typeface="Times New Roman" pitchFamily="18" charset="0"/>
                <a:cs typeface="Times New Roman" pitchFamily="18" charset="0"/>
              </a:rPr>
              <a:t>Che gli è nel letto tutto </a:t>
            </a:r>
            <a:r>
              <a:rPr lang="it-IT" sz="2600" dirty="0" err="1" smtClean="0">
                <a:latin typeface="Times New Roman" pitchFamily="18" charset="0"/>
                <a:cs typeface="Times New Roman" pitchFamily="18" charset="0"/>
              </a:rPr>
              <a:t>ammalazzato</a:t>
            </a:r>
            <a:r>
              <a:rPr lang="it-IT" sz="2600" dirty="0" smtClean="0">
                <a:latin typeface="Times New Roman" pitchFamily="18" charset="0"/>
                <a:cs typeface="Times New Roman" pitchFamily="18" charset="0"/>
              </a:rPr>
              <a:t/>
            </a:r>
            <a:br>
              <a:rPr lang="it-IT" sz="2600" dirty="0" smtClean="0">
                <a:latin typeface="Times New Roman" pitchFamily="18" charset="0"/>
                <a:cs typeface="Times New Roman" pitchFamily="18" charset="0"/>
              </a:rPr>
            </a:br>
            <a:r>
              <a:rPr lang="it-IT" sz="2600" dirty="0" smtClean="0">
                <a:latin typeface="Times New Roman" pitchFamily="18" charset="0"/>
                <a:cs typeface="Times New Roman" pitchFamily="18" charset="0"/>
              </a:rPr>
              <a:t>Gli’ è in cucina </a:t>
            </a:r>
            <a:r>
              <a:rPr lang="it-IT" sz="2600" dirty="0" err="1" smtClean="0">
                <a:latin typeface="Times New Roman" pitchFamily="18" charset="0"/>
                <a:cs typeface="Times New Roman" pitchFamily="18" charset="0"/>
              </a:rPr>
              <a:t>co</a:t>
            </a:r>
            <a:r>
              <a:rPr lang="it-IT" sz="2600" dirty="0" smtClean="0">
                <a:latin typeface="Times New Roman" pitchFamily="18" charset="0"/>
                <a:cs typeface="Times New Roman" pitchFamily="18" charset="0"/>
              </a:rPr>
              <a:t>’ la su serva</a:t>
            </a:r>
            <a:br>
              <a:rPr lang="it-IT" sz="2600" dirty="0" smtClean="0">
                <a:latin typeface="Times New Roman" pitchFamily="18" charset="0"/>
                <a:cs typeface="Times New Roman" pitchFamily="18" charset="0"/>
              </a:rPr>
            </a:br>
            <a:r>
              <a:rPr lang="it-IT" sz="2600" dirty="0" smtClean="0">
                <a:latin typeface="Times New Roman" pitchFamily="18" charset="0"/>
                <a:cs typeface="Times New Roman" pitchFamily="18" charset="0"/>
              </a:rPr>
              <a:t>ad aiutarla a </a:t>
            </a:r>
            <a:r>
              <a:rPr lang="it-IT" sz="2600" dirty="0" err="1" smtClean="0">
                <a:latin typeface="Times New Roman" pitchFamily="18" charset="0"/>
                <a:cs typeface="Times New Roman" pitchFamily="18" charset="0"/>
              </a:rPr>
              <a:t>risciaquar</a:t>
            </a:r>
            <a:r>
              <a:rPr lang="it-IT" sz="2600" dirty="0" smtClean="0">
                <a:latin typeface="Times New Roman" pitchFamily="18" charset="0"/>
                <a:cs typeface="Times New Roman" pitchFamily="18" charset="0"/>
              </a:rPr>
              <a:t> (2volte)</a:t>
            </a:r>
            <a:br>
              <a:rPr lang="it-IT" sz="2600" dirty="0" smtClean="0">
                <a:latin typeface="Times New Roman" pitchFamily="18" charset="0"/>
                <a:cs typeface="Times New Roman" pitchFamily="18" charset="0"/>
              </a:rPr>
            </a:br>
            <a:r>
              <a:rPr lang="it-IT" sz="2600" dirty="0" smtClean="0">
                <a:latin typeface="Times New Roman" pitchFamily="18" charset="0"/>
                <a:cs typeface="Times New Roman" pitchFamily="18" charset="0"/>
              </a:rPr>
              <a:t>Addio Carola – </a:t>
            </a:r>
            <a:r>
              <a:rPr lang="it-IT" sz="2600" dirty="0" err="1" smtClean="0">
                <a:latin typeface="Times New Roman" pitchFamily="18" charset="0"/>
                <a:cs typeface="Times New Roman" pitchFamily="18" charset="0"/>
              </a:rPr>
              <a:t>Carola</a:t>
            </a:r>
            <a:r>
              <a:rPr lang="it-IT" sz="2600" dirty="0" smtClean="0">
                <a:latin typeface="Times New Roman" pitchFamily="18" charset="0"/>
                <a:cs typeface="Times New Roman" pitchFamily="18" charset="0"/>
              </a:rPr>
              <a:t> addio</a:t>
            </a:r>
            <a:br>
              <a:rPr lang="it-IT" sz="2600" dirty="0" smtClean="0">
                <a:latin typeface="Times New Roman" pitchFamily="18" charset="0"/>
                <a:cs typeface="Times New Roman" pitchFamily="18" charset="0"/>
              </a:rPr>
            </a:br>
            <a:r>
              <a:rPr lang="it-IT" sz="2600" dirty="0" smtClean="0">
                <a:latin typeface="Times New Roman" pitchFamily="18" charset="0"/>
                <a:cs typeface="Times New Roman" pitchFamily="18" charset="0"/>
              </a:rPr>
              <a:t>S’ha da invitare pure il sor Priore</a:t>
            </a:r>
            <a:br>
              <a:rPr lang="it-IT" sz="2600" dirty="0" smtClean="0">
                <a:latin typeface="Times New Roman" pitchFamily="18" charset="0"/>
                <a:cs typeface="Times New Roman" pitchFamily="18" charset="0"/>
              </a:rPr>
            </a:br>
            <a:r>
              <a:rPr lang="it-IT" sz="2600" dirty="0" err="1" smtClean="0">
                <a:latin typeface="Times New Roman" pitchFamily="18" charset="0"/>
                <a:cs typeface="Times New Roman" pitchFamily="18" charset="0"/>
              </a:rPr>
              <a:t>perchè</a:t>
            </a:r>
            <a:r>
              <a:rPr lang="it-IT" sz="2600" dirty="0" smtClean="0">
                <a:latin typeface="Times New Roman" pitchFamily="18" charset="0"/>
                <a:cs typeface="Times New Roman" pitchFamily="18" charset="0"/>
              </a:rPr>
              <a:t> intervenga al nostro ritrovato</a:t>
            </a:r>
            <a:br>
              <a:rPr lang="it-IT" sz="2600" dirty="0" smtClean="0">
                <a:latin typeface="Times New Roman" pitchFamily="18" charset="0"/>
                <a:cs typeface="Times New Roman" pitchFamily="18" charset="0"/>
              </a:rPr>
            </a:br>
            <a:r>
              <a:rPr lang="it-IT" sz="2600" dirty="0" smtClean="0">
                <a:latin typeface="Times New Roman" pitchFamily="18" charset="0"/>
                <a:cs typeface="Times New Roman" pitchFamily="18" charset="0"/>
              </a:rPr>
              <a:t>ma ci ha mandato a dir dal servitore</a:t>
            </a:r>
            <a:br>
              <a:rPr lang="it-IT" sz="2600" dirty="0" smtClean="0">
                <a:latin typeface="Times New Roman" pitchFamily="18" charset="0"/>
                <a:cs typeface="Times New Roman" pitchFamily="18" charset="0"/>
              </a:rPr>
            </a:br>
            <a:r>
              <a:rPr lang="it-IT" sz="2600" dirty="0" smtClean="0">
                <a:latin typeface="Times New Roman" pitchFamily="18" charset="0"/>
                <a:cs typeface="Times New Roman" pitchFamily="18" charset="0"/>
              </a:rPr>
              <a:t>che </a:t>
            </a:r>
            <a:r>
              <a:rPr lang="it-IT" sz="2600" dirty="0" err="1" smtClean="0">
                <a:latin typeface="Times New Roman" pitchFamily="18" charset="0"/>
                <a:cs typeface="Times New Roman" pitchFamily="18" charset="0"/>
              </a:rPr>
              <a:t>stà</a:t>
            </a:r>
            <a:r>
              <a:rPr lang="it-IT" sz="2600" dirty="0" smtClean="0">
                <a:latin typeface="Times New Roman" pitchFamily="18" charset="0"/>
                <a:cs typeface="Times New Roman" pitchFamily="18" charset="0"/>
              </a:rPr>
              <a:t> nel letto tutto </a:t>
            </a:r>
            <a:r>
              <a:rPr lang="it-IT" sz="2600" dirty="0" err="1" smtClean="0">
                <a:latin typeface="Times New Roman" pitchFamily="18" charset="0"/>
                <a:cs typeface="Times New Roman" pitchFamily="18" charset="0"/>
              </a:rPr>
              <a:t>ammalazzato</a:t>
            </a:r>
            <a:r>
              <a:rPr lang="it-IT" sz="2600" dirty="0" smtClean="0">
                <a:latin typeface="Times New Roman" pitchFamily="18" charset="0"/>
                <a:cs typeface="Times New Roman" pitchFamily="18" charset="0"/>
              </a:rPr>
              <a:t>.</a:t>
            </a:r>
            <a:br>
              <a:rPr lang="it-IT" sz="2600" dirty="0" smtClean="0">
                <a:latin typeface="Times New Roman" pitchFamily="18" charset="0"/>
                <a:cs typeface="Times New Roman" pitchFamily="18" charset="0"/>
              </a:rPr>
            </a:br>
            <a:r>
              <a:rPr lang="it-IT" sz="2600" dirty="0" smtClean="0">
                <a:latin typeface="Times New Roman" pitchFamily="18" charset="0"/>
                <a:cs typeface="Times New Roman" pitchFamily="18" charset="0"/>
              </a:rPr>
              <a:t>Rit. L’è in cucina con la su serva</a:t>
            </a:r>
            <a:br>
              <a:rPr lang="it-IT" sz="2600" dirty="0" smtClean="0">
                <a:latin typeface="Times New Roman" pitchFamily="18" charset="0"/>
                <a:cs typeface="Times New Roman" pitchFamily="18" charset="0"/>
              </a:rPr>
            </a:br>
            <a:r>
              <a:rPr lang="it-IT" sz="2600" dirty="0" smtClean="0">
                <a:latin typeface="Times New Roman" pitchFamily="18" charset="0"/>
                <a:cs typeface="Times New Roman" pitchFamily="18" charset="0"/>
              </a:rPr>
              <a:t>che l’aiuta a </a:t>
            </a:r>
            <a:r>
              <a:rPr lang="it-IT" sz="2600" dirty="0" err="1" smtClean="0">
                <a:latin typeface="Times New Roman" pitchFamily="18" charset="0"/>
                <a:cs typeface="Times New Roman" pitchFamily="18" charset="0"/>
              </a:rPr>
              <a:t>risciaquà</a:t>
            </a:r>
            <a:r>
              <a:rPr lang="it-IT" sz="2600" dirty="0" smtClean="0">
                <a:latin typeface="Times New Roman" pitchFamily="18" charset="0"/>
                <a:cs typeface="Times New Roman" pitchFamily="18" charset="0"/>
              </a:rPr>
              <a:t>,</a:t>
            </a:r>
            <a:br>
              <a:rPr lang="it-IT" sz="2600" dirty="0" smtClean="0">
                <a:latin typeface="Times New Roman" pitchFamily="18" charset="0"/>
                <a:cs typeface="Times New Roman" pitchFamily="18" charset="0"/>
              </a:rPr>
            </a:br>
            <a:r>
              <a:rPr lang="it-IT" sz="2600" dirty="0" smtClean="0">
                <a:latin typeface="Times New Roman" pitchFamily="18" charset="0"/>
                <a:cs typeface="Times New Roman" pitchFamily="18" charset="0"/>
              </a:rPr>
              <a:t>l’è in cucina con la su serva</a:t>
            </a:r>
            <a:br>
              <a:rPr lang="it-IT" sz="2600" dirty="0" smtClean="0">
                <a:latin typeface="Times New Roman" pitchFamily="18" charset="0"/>
                <a:cs typeface="Times New Roman" pitchFamily="18" charset="0"/>
              </a:rPr>
            </a:br>
            <a:r>
              <a:rPr lang="it-IT" sz="2600" dirty="0" smtClean="0">
                <a:latin typeface="Times New Roman" pitchFamily="18" charset="0"/>
                <a:cs typeface="Times New Roman" pitchFamily="18" charset="0"/>
              </a:rPr>
              <a:t>che l’aiuta a </a:t>
            </a:r>
            <a:r>
              <a:rPr lang="it-IT" sz="2600" dirty="0" err="1" smtClean="0">
                <a:latin typeface="Times New Roman" pitchFamily="18" charset="0"/>
                <a:cs typeface="Times New Roman" pitchFamily="18" charset="0"/>
              </a:rPr>
              <a:t>risciaquà</a:t>
            </a:r>
            <a:r>
              <a:rPr lang="it-IT" sz="2600" dirty="0" smtClean="0">
                <a:latin typeface="Times New Roman" pitchFamily="18" charset="0"/>
                <a:cs typeface="Times New Roman" pitchFamily="18" charset="0"/>
              </a:rPr>
              <a:t>,</a:t>
            </a:r>
            <a:br>
              <a:rPr lang="it-IT" sz="2600" dirty="0" smtClean="0">
                <a:latin typeface="Times New Roman" pitchFamily="18" charset="0"/>
                <a:cs typeface="Times New Roman" pitchFamily="18" charset="0"/>
              </a:rPr>
            </a:br>
            <a:r>
              <a:rPr lang="it-IT" sz="2600" dirty="0" smtClean="0">
                <a:latin typeface="Times New Roman" pitchFamily="18" charset="0"/>
                <a:cs typeface="Times New Roman" pitchFamily="18" charset="0"/>
              </a:rPr>
              <a:t>Addio Carola – </a:t>
            </a:r>
            <a:r>
              <a:rPr lang="it-IT" sz="2600" dirty="0" err="1" smtClean="0">
                <a:latin typeface="Times New Roman" pitchFamily="18" charset="0"/>
                <a:cs typeface="Times New Roman" pitchFamily="18" charset="0"/>
              </a:rPr>
              <a:t>Carola</a:t>
            </a:r>
            <a:r>
              <a:rPr lang="it-IT" sz="2600" dirty="0" smtClean="0">
                <a:latin typeface="Times New Roman" pitchFamily="18" charset="0"/>
                <a:cs typeface="Times New Roman" pitchFamily="18" charset="0"/>
              </a:rPr>
              <a:t> addio</a:t>
            </a:r>
          </a:p>
          <a:p>
            <a:pPr>
              <a:buNone/>
            </a:pPr>
            <a:endParaRPr lang="it-IT" dirty="0"/>
          </a:p>
        </p:txBody>
      </p:sp>
      <p:sp>
        <p:nvSpPr>
          <p:cNvPr id="4" name="Segnaposto contenuto 3"/>
          <p:cNvSpPr>
            <a:spLocks noGrp="1"/>
          </p:cNvSpPr>
          <p:nvPr>
            <p:ph sz="half" idx="2"/>
          </p:nvPr>
        </p:nvSpPr>
        <p:spPr/>
        <p:txBody>
          <a:bodyPr>
            <a:normAutofit fontScale="62500" lnSpcReduction="20000"/>
          </a:bodyPr>
          <a:lstStyle/>
          <a:p>
            <a:pPr>
              <a:buNone/>
            </a:pPr>
            <a:r>
              <a:rPr lang="en-US" sz="2600" dirty="0">
                <a:latin typeface="Times New Roman" pitchFamily="18" charset="0"/>
                <a:cs typeface="Times New Roman" pitchFamily="18" charset="0"/>
              </a:rPr>
              <a:t>I had also invited the doctor</a:t>
            </a:r>
            <a:endParaRPr lang="en-US" sz="2600" dirty="0" smtClean="0">
              <a:latin typeface="Times New Roman" pitchFamily="18" charset="0"/>
              <a:cs typeface="Times New Roman" pitchFamily="18" charset="0"/>
            </a:endParaRPr>
          </a:p>
          <a:p>
            <a:pPr>
              <a:buNone/>
            </a:pPr>
            <a:r>
              <a:rPr lang="en-US" sz="2600" dirty="0">
                <a:latin typeface="Times New Roman" pitchFamily="18" charset="0"/>
                <a:cs typeface="Times New Roman" pitchFamily="18" charset="0"/>
              </a:rPr>
              <a:t>Because he too came to the</a:t>
            </a:r>
            <a:endParaRPr lang="en-US" sz="2600" dirty="0" smtClean="0">
              <a:latin typeface="Times New Roman" pitchFamily="18" charset="0"/>
              <a:cs typeface="Times New Roman" pitchFamily="18" charset="0"/>
            </a:endParaRPr>
          </a:p>
          <a:p>
            <a:pPr>
              <a:buNone/>
            </a:pPr>
            <a:r>
              <a:rPr lang="en-US" sz="2600" dirty="0" smtClean="0">
                <a:latin typeface="Times New Roman" pitchFamily="18" charset="0"/>
                <a:cs typeface="Times New Roman" pitchFamily="18" charset="0"/>
              </a:rPr>
              <a:t>Meeting But </a:t>
            </a:r>
            <a:r>
              <a:rPr lang="en-US" sz="2600" dirty="0">
                <a:latin typeface="Times New Roman" pitchFamily="18" charset="0"/>
                <a:cs typeface="Times New Roman" pitchFamily="18" charset="0"/>
              </a:rPr>
              <a:t>his servant said to me </a:t>
            </a:r>
            <a:endParaRPr lang="en-US" sz="2600" dirty="0" smtClean="0">
              <a:latin typeface="Times New Roman" pitchFamily="18" charset="0"/>
              <a:cs typeface="Times New Roman" pitchFamily="18" charset="0"/>
            </a:endParaRPr>
          </a:p>
          <a:p>
            <a:pPr>
              <a:buNone/>
            </a:pPr>
            <a:r>
              <a:rPr lang="en-US" sz="2600" dirty="0">
                <a:latin typeface="Times New Roman" pitchFamily="18" charset="0"/>
                <a:cs typeface="Times New Roman" pitchFamily="18" charset="0"/>
              </a:rPr>
              <a:t>That he is in his bed all sprawled</a:t>
            </a:r>
            <a:endParaRPr lang="en-US" sz="2600" dirty="0" smtClean="0">
              <a:latin typeface="Times New Roman" pitchFamily="18" charset="0"/>
              <a:cs typeface="Times New Roman" pitchFamily="18" charset="0"/>
            </a:endParaRPr>
          </a:p>
          <a:p>
            <a:pPr>
              <a:buNone/>
            </a:pPr>
            <a:r>
              <a:rPr lang="en-US" sz="2600" dirty="0">
                <a:latin typeface="Times New Roman" pitchFamily="18" charset="0"/>
                <a:cs typeface="Times New Roman" pitchFamily="18" charset="0"/>
              </a:rPr>
              <a:t>Now the servant is with his colleague</a:t>
            </a:r>
            <a:endParaRPr lang="en-US" sz="2600" dirty="0" smtClean="0">
              <a:latin typeface="Times New Roman" pitchFamily="18" charset="0"/>
              <a:cs typeface="Times New Roman" pitchFamily="18" charset="0"/>
            </a:endParaRPr>
          </a:p>
          <a:p>
            <a:pPr>
              <a:buNone/>
            </a:pPr>
            <a:r>
              <a:rPr lang="en-US" sz="2600" dirty="0">
                <a:latin typeface="Times New Roman" pitchFamily="18" charset="0"/>
                <a:cs typeface="Times New Roman" pitchFamily="18" charset="0"/>
              </a:rPr>
              <a:t>to help her to clean.(2times)</a:t>
            </a:r>
            <a:endParaRPr lang="en-US" sz="2600" dirty="0" smtClean="0">
              <a:latin typeface="Times New Roman" pitchFamily="18" charset="0"/>
              <a:cs typeface="Times New Roman" pitchFamily="18" charset="0"/>
            </a:endParaRPr>
          </a:p>
          <a:p>
            <a:pPr>
              <a:buNone/>
            </a:pPr>
            <a:r>
              <a:rPr lang="en-US" sz="2600" dirty="0">
                <a:latin typeface="Times New Roman" pitchFamily="18" charset="0"/>
                <a:cs typeface="Times New Roman" pitchFamily="18" charset="0"/>
              </a:rPr>
              <a:t>Goodbye </a:t>
            </a:r>
            <a:r>
              <a:rPr lang="en-US" sz="2600" dirty="0" err="1">
                <a:latin typeface="Times New Roman" pitchFamily="18" charset="0"/>
                <a:cs typeface="Times New Roman" pitchFamily="18" charset="0"/>
              </a:rPr>
              <a:t>Carola</a:t>
            </a:r>
            <a:r>
              <a:rPr lang="en-US" sz="2600" dirty="0">
                <a:latin typeface="Times New Roman" pitchFamily="18" charset="0"/>
                <a:cs typeface="Times New Roman" pitchFamily="18" charset="0"/>
              </a:rPr>
              <a:t> - </a:t>
            </a:r>
            <a:r>
              <a:rPr lang="en-US" sz="2600" dirty="0" err="1">
                <a:latin typeface="Times New Roman" pitchFamily="18" charset="0"/>
                <a:cs typeface="Times New Roman" pitchFamily="18" charset="0"/>
              </a:rPr>
              <a:t>Carola</a:t>
            </a:r>
            <a:r>
              <a:rPr lang="en-US" sz="2600" dirty="0">
                <a:latin typeface="Times New Roman" pitchFamily="18" charset="0"/>
                <a:cs typeface="Times New Roman" pitchFamily="18" charset="0"/>
              </a:rPr>
              <a:t> </a:t>
            </a:r>
            <a:r>
              <a:rPr lang="en-US" sz="2600" dirty="0" smtClean="0">
                <a:latin typeface="Times New Roman" pitchFamily="18" charset="0"/>
                <a:cs typeface="Times New Roman" pitchFamily="18" charset="0"/>
              </a:rPr>
              <a:t>goodbye. </a:t>
            </a:r>
          </a:p>
          <a:p>
            <a:pPr>
              <a:buNone/>
            </a:pPr>
            <a:r>
              <a:rPr lang="en-US" sz="2600" dirty="0" smtClean="0">
                <a:latin typeface="Times New Roman" pitchFamily="18" charset="0"/>
                <a:cs typeface="Times New Roman" pitchFamily="18" charset="0"/>
              </a:rPr>
              <a:t>I also invited </a:t>
            </a:r>
            <a:r>
              <a:rPr lang="en-US" sz="2600" dirty="0" err="1" smtClean="0">
                <a:latin typeface="Times New Roman" pitchFamily="18" charset="0"/>
                <a:cs typeface="Times New Roman" pitchFamily="18" charset="0"/>
              </a:rPr>
              <a:t>Mr.Priore</a:t>
            </a:r>
            <a:endParaRPr lang="en-US" sz="2600" dirty="0" smtClean="0">
              <a:latin typeface="Times New Roman" pitchFamily="18" charset="0"/>
              <a:cs typeface="Times New Roman" pitchFamily="18" charset="0"/>
            </a:endParaRPr>
          </a:p>
          <a:p>
            <a:pPr>
              <a:buNone/>
            </a:pPr>
            <a:r>
              <a:rPr lang="en-US" sz="2600" dirty="0" smtClean="0">
                <a:latin typeface="Times New Roman" pitchFamily="18" charset="0"/>
                <a:cs typeface="Times New Roman" pitchFamily="18" charset="0"/>
              </a:rPr>
              <a:t>so </a:t>
            </a:r>
            <a:r>
              <a:rPr lang="en-US" sz="2600" dirty="0">
                <a:latin typeface="Times New Roman" pitchFamily="18" charset="0"/>
                <a:cs typeface="Times New Roman" pitchFamily="18" charset="0"/>
              </a:rPr>
              <a:t>he’ll have fun with us</a:t>
            </a:r>
            <a:endParaRPr lang="en-US" sz="2600" dirty="0" smtClean="0">
              <a:latin typeface="Times New Roman" pitchFamily="18" charset="0"/>
              <a:cs typeface="Times New Roman" pitchFamily="18" charset="0"/>
            </a:endParaRPr>
          </a:p>
          <a:p>
            <a:pPr>
              <a:buNone/>
            </a:pPr>
            <a:r>
              <a:rPr lang="en-US" sz="2600" dirty="0">
                <a:latin typeface="Times New Roman" pitchFamily="18" charset="0"/>
                <a:cs typeface="Times New Roman" pitchFamily="18" charset="0"/>
              </a:rPr>
              <a:t>but his servant said to me </a:t>
            </a:r>
            <a:endParaRPr lang="en-US" sz="2600" dirty="0" smtClean="0">
              <a:latin typeface="Times New Roman" pitchFamily="18" charset="0"/>
              <a:cs typeface="Times New Roman" pitchFamily="18" charset="0"/>
            </a:endParaRPr>
          </a:p>
          <a:p>
            <a:pPr>
              <a:buNone/>
            </a:pPr>
            <a:r>
              <a:rPr lang="en-US" sz="2600" dirty="0">
                <a:latin typeface="Times New Roman" pitchFamily="18" charset="0"/>
                <a:cs typeface="Times New Roman" pitchFamily="18" charset="0"/>
              </a:rPr>
              <a:t>that he is in his bed all sprawled.</a:t>
            </a:r>
            <a:endParaRPr lang="en-US" sz="2600" dirty="0" smtClean="0">
              <a:latin typeface="Times New Roman" pitchFamily="18" charset="0"/>
              <a:cs typeface="Times New Roman" pitchFamily="18" charset="0"/>
            </a:endParaRPr>
          </a:p>
          <a:p>
            <a:pPr>
              <a:buNone/>
            </a:pPr>
            <a:r>
              <a:rPr lang="en-US" sz="2600" dirty="0" err="1">
                <a:latin typeface="Times New Roman" pitchFamily="18" charset="0"/>
                <a:cs typeface="Times New Roman" pitchFamily="18" charset="0"/>
              </a:rPr>
              <a:t>Rit.Now</a:t>
            </a:r>
            <a:r>
              <a:rPr lang="en-US" sz="2600" dirty="0">
                <a:latin typeface="Times New Roman" pitchFamily="18" charset="0"/>
                <a:cs typeface="Times New Roman" pitchFamily="18" charset="0"/>
              </a:rPr>
              <a:t> the servant is with his colleague</a:t>
            </a:r>
            <a:endParaRPr lang="en-US" sz="2600" dirty="0" smtClean="0">
              <a:latin typeface="Times New Roman" pitchFamily="18" charset="0"/>
              <a:cs typeface="Times New Roman" pitchFamily="18" charset="0"/>
            </a:endParaRPr>
          </a:p>
          <a:p>
            <a:pPr>
              <a:buNone/>
            </a:pPr>
            <a:r>
              <a:rPr lang="en-US" sz="2600" dirty="0">
                <a:latin typeface="Times New Roman" pitchFamily="18" charset="0"/>
                <a:cs typeface="Times New Roman" pitchFamily="18" charset="0"/>
              </a:rPr>
              <a:t>to help her to clean.</a:t>
            </a:r>
            <a:endParaRPr lang="en-US" sz="2600" dirty="0" smtClean="0">
              <a:latin typeface="Times New Roman" pitchFamily="18" charset="0"/>
              <a:cs typeface="Times New Roman" pitchFamily="18" charset="0"/>
            </a:endParaRPr>
          </a:p>
          <a:p>
            <a:pPr>
              <a:buNone/>
            </a:pPr>
            <a:r>
              <a:rPr lang="en-US" sz="2600" dirty="0">
                <a:latin typeface="Times New Roman" pitchFamily="18" charset="0"/>
                <a:cs typeface="Times New Roman" pitchFamily="18" charset="0"/>
              </a:rPr>
              <a:t>Now the servant is with his colleague</a:t>
            </a:r>
            <a:endParaRPr lang="en-US" sz="2600" dirty="0" smtClean="0">
              <a:latin typeface="Times New Roman" pitchFamily="18" charset="0"/>
              <a:cs typeface="Times New Roman" pitchFamily="18" charset="0"/>
            </a:endParaRPr>
          </a:p>
          <a:p>
            <a:pPr>
              <a:buNone/>
            </a:pPr>
            <a:r>
              <a:rPr lang="en-US" sz="2600" dirty="0">
                <a:latin typeface="Times New Roman" pitchFamily="18" charset="0"/>
                <a:cs typeface="Times New Roman" pitchFamily="18" charset="0"/>
              </a:rPr>
              <a:t>to help her to clean</a:t>
            </a:r>
            <a:r>
              <a:rPr lang="en-US" sz="2600" dirty="0" smtClean="0">
                <a:latin typeface="Times New Roman" pitchFamily="18" charset="0"/>
                <a:cs typeface="Times New Roman" pitchFamily="18" charset="0"/>
              </a:rPr>
              <a:t>.</a:t>
            </a:r>
          </a:p>
          <a:p>
            <a:pPr>
              <a:buNone/>
            </a:pPr>
            <a:r>
              <a:rPr lang="it-IT" sz="2600" dirty="0">
                <a:latin typeface="Times New Roman" pitchFamily="18" charset="0"/>
                <a:cs typeface="Times New Roman" pitchFamily="18" charset="0"/>
              </a:rPr>
              <a:t>Goodbye Carola - </a:t>
            </a:r>
            <a:r>
              <a:rPr lang="it-IT" sz="2600" dirty="0" err="1">
                <a:latin typeface="Times New Roman" pitchFamily="18" charset="0"/>
                <a:cs typeface="Times New Roman" pitchFamily="18" charset="0"/>
              </a:rPr>
              <a:t>Carola</a:t>
            </a:r>
            <a:r>
              <a:rPr lang="it-IT" sz="2600" dirty="0">
                <a:latin typeface="Times New Roman" pitchFamily="18" charset="0"/>
                <a:cs typeface="Times New Roman" pitchFamily="18" charset="0"/>
              </a:rPr>
              <a:t> goodbye</a:t>
            </a:r>
            <a:endParaRPr lang="it-IT" sz="2600" dirty="0" smtClean="0">
              <a:latin typeface="Times New Roman" pitchFamily="18" charset="0"/>
              <a:cs typeface="Times New Roman" pitchFamily="18" charset="0"/>
            </a:endParaRPr>
          </a:p>
          <a:p>
            <a:pPr>
              <a:buNone/>
            </a:pPr>
            <a:endParaRPr lang="en-US" sz="2300" dirty="0" smtClean="0">
              <a:latin typeface="Times New Roman" pitchFamily="18" charset="0"/>
              <a:cs typeface="Times New Roman" pitchFamily="18" charset="0"/>
            </a:endParaRPr>
          </a:p>
          <a:p>
            <a:pPr>
              <a:buNone/>
            </a:pPr>
            <a:endParaRPr lang="en-US" sz="2300" dirty="0" smtClean="0">
              <a:latin typeface="Times New Roman" pitchFamily="18" charset="0"/>
              <a:cs typeface="Times New Roman" pitchFamily="18" charset="0"/>
            </a:endParaRPr>
          </a:p>
          <a:p>
            <a:pPr>
              <a:buNone/>
            </a:pPr>
            <a:endParaRPr lang="it-IT"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err="1" smtClean="0"/>
              <a:t>What</a:t>
            </a:r>
            <a:r>
              <a:rPr lang="it-IT" dirty="0" smtClean="0"/>
              <a:t> </a:t>
            </a:r>
            <a:r>
              <a:rPr lang="it-IT" dirty="0" err="1" smtClean="0"/>
              <a:t>is</a:t>
            </a:r>
            <a:r>
              <a:rPr lang="it-IT" dirty="0" smtClean="0"/>
              <a:t> </a:t>
            </a:r>
            <a:r>
              <a:rPr lang="it-IT" dirty="0" err="1" smtClean="0"/>
              <a:t>Schiarazula</a:t>
            </a:r>
            <a:r>
              <a:rPr lang="it-IT" dirty="0" smtClean="0"/>
              <a:t> </a:t>
            </a:r>
            <a:r>
              <a:rPr lang="it-IT" dirty="0" err="1" smtClean="0"/>
              <a:t>Marazula</a:t>
            </a:r>
            <a:r>
              <a:rPr lang="it-IT" dirty="0" smtClean="0"/>
              <a:t>?</a:t>
            </a:r>
            <a:endParaRPr lang="it-IT" dirty="0"/>
          </a:p>
        </p:txBody>
      </p:sp>
      <p:sp>
        <p:nvSpPr>
          <p:cNvPr id="6" name="Segnaposto contenuto 5"/>
          <p:cNvSpPr>
            <a:spLocks noGrp="1"/>
          </p:cNvSpPr>
          <p:nvPr>
            <p:ph idx="1"/>
          </p:nvPr>
        </p:nvSpPr>
        <p:spPr>
          <a:xfrm>
            <a:off x="1435608" y="1447800"/>
            <a:ext cx="7498080" cy="4800600"/>
          </a:xfrm>
        </p:spPr>
        <p:txBody>
          <a:bodyPr>
            <a:normAutofit/>
          </a:bodyPr>
          <a:lstStyle/>
          <a:p>
            <a:pPr>
              <a:buNone/>
            </a:pPr>
            <a:r>
              <a:rPr lang="it-IT" sz="1600" dirty="0" err="1" smtClean="0">
                <a:latin typeface="Times New Roman" pitchFamily="18" charset="0"/>
                <a:cs typeface="Times New Roman" pitchFamily="18" charset="0"/>
              </a:rPr>
              <a:t>Schiarazula</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Marazula</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is</a:t>
            </a:r>
            <a:r>
              <a:rPr lang="it-IT" sz="1600" dirty="0" smtClean="0">
                <a:latin typeface="Times New Roman" pitchFamily="18" charset="0"/>
                <a:cs typeface="Times New Roman" pitchFamily="18" charset="0"/>
              </a:rPr>
              <a:t> a </a:t>
            </a:r>
            <a:r>
              <a:rPr lang="it-IT" sz="1600" dirty="0" err="1" smtClean="0">
                <a:latin typeface="Times New Roman" pitchFamily="18" charset="0"/>
                <a:cs typeface="Times New Roman" pitchFamily="18" charset="0"/>
              </a:rPr>
              <a:t>very</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particular</a:t>
            </a:r>
            <a:r>
              <a:rPr lang="it-IT" sz="1600" dirty="0" smtClean="0">
                <a:latin typeface="Times New Roman" pitchFamily="18" charset="0"/>
                <a:cs typeface="Times New Roman" pitchFamily="18" charset="0"/>
              </a:rPr>
              <a:t> dance </a:t>
            </a:r>
            <a:r>
              <a:rPr lang="it-IT" sz="1600" dirty="0" err="1" smtClean="0">
                <a:latin typeface="Times New Roman" pitchFamily="18" charset="0"/>
                <a:cs typeface="Times New Roman" pitchFamily="18" charset="0"/>
              </a:rPr>
              <a:t>that</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was</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used</a:t>
            </a:r>
            <a:r>
              <a:rPr lang="it-IT" sz="1600" dirty="0" smtClean="0">
                <a:latin typeface="Times New Roman" pitchFamily="18" charset="0"/>
                <a:cs typeface="Times New Roman" pitchFamily="18" charset="0"/>
              </a:rPr>
              <a:t> by the </a:t>
            </a:r>
            <a:r>
              <a:rPr lang="it-IT" sz="1600" dirty="0" err="1" smtClean="0">
                <a:latin typeface="Times New Roman" pitchFamily="18" charset="0"/>
                <a:cs typeface="Times New Roman" pitchFamily="18" charset="0"/>
              </a:rPr>
              <a:t>inhabitants</a:t>
            </a:r>
            <a:r>
              <a:rPr lang="it-IT" sz="1600" dirty="0" smtClean="0">
                <a:latin typeface="Times New Roman" pitchFamily="18" charset="0"/>
                <a:cs typeface="Times New Roman" pitchFamily="18" charset="0"/>
              </a:rPr>
              <a:t> of the </a:t>
            </a:r>
            <a:r>
              <a:rPr lang="it-IT" sz="1600" dirty="0" err="1" smtClean="0">
                <a:latin typeface="Times New Roman" pitchFamily="18" charset="0"/>
                <a:cs typeface="Times New Roman" pitchFamily="18" charset="0"/>
              </a:rPr>
              <a:t>territory</a:t>
            </a:r>
            <a:r>
              <a:rPr lang="it-IT" sz="1600" dirty="0" smtClean="0">
                <a:latin typeface="Times New Roman" pitchFamily="18" charset="0"/>
                <a:cs typeface="Times New Roman" pitchFamily="18" charset="0"/>
              </a:rPr>
              <a:t> of Friuli in the </a:t>
            </a:r>
            <a:r>
              <a:rPr lang="it-IT" sz="1600" dirty="0" err="1" smtClean="0">
                <a:latin typeface="Times New Roman" pitchFamily="18" charset="0"/>
                <a:cs typeface="Times New Roman" pitchFamily="18" charset="0"/>
              </a:rPr>
              <a:t>north</a:t>
            </a:r>
            <a:r>
              <a:rPr lang="it-IT" sz="1600" dirty="0" smtClean="0">
                <a:latin typeface="Times New Roman" pitchFamily="18" charset="0"/>
                <a:cs typeface="Times New Roman" pitchFamily="18" charset="0"/>
              </a:rPr>
              <a:t> of </a:t>
            </a:r>
            <a:r>
              <a:rPr lang="it-IT" sz="1600" dirty="0" err="1" smtClean="0">
                <a:latin typeface="Times New Roman" pitchFamily="18" charset="0"/>
                <a:cs typeface="Times New Roman" pitchFamily="18" charset="0"/>
              </a:rPr>
              <a:t>Italy</a:t>
            </a:r>
            <a:r>
              <a:rPr lang="it-IT" sz="1600" dirty="0" smtClean="0">
                <a:latin typeface="Times New Roman" pitchFamily="18" charset="0"/>
                <a:cs typeface="Times New Roman" pitchFamily="18" charset="0"/>
              </a:rPr>
              <a:t> to</a:t>
            </a:r>
            <a:r>
              <a:rPr lang="it-IT" sz="1600" dirty="0">
                <a:latin typeface="Times New Roman" pitchFamily="18" charset="0"/>
                <a:cs typeface="Times New Roman" pitchFamily="18" charset="0"/>
              </a:rPr>
              <a:t> </a:t>
            </a:r>
            <a:r>
              <a:rPr lang="it-IT" sz="1600" dirty="0" err="1" smtClean="0">
                <a:latin typeface="Times New Roman" pitchFamily="18" charset="0"/>
                <a:cs typeface="Times New Roman" pitchFamily="18" charset="0"/>
              </a:rPr>
              <a:t>make</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it</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rain</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We</a:t>
            </a:r>
            <a:r>
              <a:rPr lang="it-IT" sz="1600" dirty="0" smtClean="0">
                <a:latin typeface="Times New Roman" pitchFamily="18" charset="0"/>
                <a:cs typeface="Times New Roman" pitchFamily="18" charset="0"/>
              </a:rPr>
              <a:t> don’t </a:t>
            </a:r>
            <a:r>
              <a:rPr lang="it-IT" sz="1600" dirty="0" err="1" smtClean="0">
                <a:latin typeface="Times New Roman" pitchFamily="18" charset="0"/>
                <a:cs typeface="Times New Roman" pitchFamily="18" charset="0"/>
              </a:rPr>
              <a:t>have</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reliable</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sources,but</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we</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know</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that</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this</a:t>
            </a:r>
            <a:r>
              <a:rPr lang="it-IT" sz="1600" dirty="0" smtClean="0">
                <a:latin typeface="Times New Roman" pitchFamily="18" charset="0"/>
                <a:cs typeface="Times New Roman" pitchFamily="18" charset="0"/>
              </a:rPr>
              <a:t> dance  </a:t>
            </a:r>
            <a:r>
              <a:rPr lang="it-IT" sz="1600" dirty="0" err="1" smtClean="0">
                <a:latin typeface="Times New Roman" pitchFamily="18" charset="0"/>
                <a:cs typeface="Times New Roman" pitchFamily="18" charset="0"/>
              </a:rPr>
              <a:t>wass</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probably</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born</a:t>
            </a:r>
            <a:r>
              <a:rPr lang="it-IT" sz="1600" dirty="0" smtClean="0">
                <a:latin typeface="Times New Roman" pitchFamily="18" charset="0"/>
                <a:cs typeface="Times New Roman" pitchFamily="18" charset="0"/>
              </a:rPr>
              <a:t> in the </a:t>
            </a:r>
            <a:r>
              <a:rPr lang="it-IT" sz="1600" dirty="0" err="1" smtClean="0">
                <a:latin typeface="Times New Roman" pitchFamily="18" charset="0"/>
                <a:cs typeface="Times New Roman" pitchFamily="18" charset="0"/>
              </a:rPr>
              <a:t>medieval</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age</a:t>
            </a:r>
            <a:r>
              <a:rPr lang="it-IT" sz="1600" dirty="0" smtClean="0">
                <a:latin typeface="Times New Roman" pitchFamily="18" charset="0"/>
                <a:cs typeface="Times New Roman" pitchFamily="18" charset="0"/>
              </a:rPr>
              <a:t>.</a:t>
            </a:r>
          </a:p>
        </p:txBody>
      </p:sp>
      <p:pic>
        <p:nvPicPr>
          <p:cNvPr id="4" name="Immagine 3" descr="dalla-tradizione-schiarazula-marazula-e-la-li-T-6iq8TS.jpeg"/>
          <p:cNvPicPr>
            <a:picLocks noChangeAspect="1"/>
          </p:cNvPicPr>
          <p:nvPr/>
        </p:nvPicPr>
        <p:blipFill>
          <a:blip r:embed="rId2"/>
          <a:stretch>
            <a:fillRect/>
          </a:stretch>
        </p:blipFill>
        <p:spPr>
          <a:xfrm>
            <a:off x="2549315" y="2611919"/>
            <a:ext cx="4924911" cy="3331557"/>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259632" y="116632"/>
            <a:ext cx="7498080" cy="2952328"/>
          </a:xfrm>
        </p:spPr>
        <p:txBody>
          <a:bodyPr>
            <a:normAutofit/>
          </a:bodyPr>
          <a:lstStyle/>
          <a:p>
            <a:r>
              <a:rPr lang="en-US" sz="1600" dirty="0">
                <a:latin typeface="Times New Roman" pitchFamily="18" charset="0"/>
                <a:cs typeface="Times New Roman" pitchFamily="18" charset="0"/>
              </a:rPr>
              <a:t>During the Middle Ages, the belief in witches able to influence the weather, attributed to special people called storms, the ability to navigate in the air and to unleash hail or storm. The original text has been lost, not even dance they know steps and choreography, but how much charm music emanates! We can only assume it was a sacred dance, one of those that dance with simple repetitive steps often accompanied by gyrations, to help in the ecstatic experience</a:t>
            </a:r>
            <a:endParaRPr lang="it-IT" sz="1600"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904256"/>
            <a:ext cx="7314580" cy="38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5177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5" name="Segnaposto contenuto 4" descr="Schiarazula-Marazula.jpg"/>
          <p:cNvPicPr>
            <a:picLocks noGrp="1" noChangeAspect="1"/>
          </p:cNvPicPr>
          <p:nvPr>
            <p:ph sz="half" idx="1"/>
          </p:nvPr>
        </p:nvPicPr>
        <p:blipFill>
          <a:blip r:embed="rId2"/>
          <a:stretch>
            <a:fillRect/>
          </a:stretch>
        </p:blipFill>
        <p:spPr>
          <a:xfrm>
            <a:off x="1428728" y="1071546"/>
            <a:ext cx="3929090" cy="2743200"/>
          </a:xfrm>
        </p:spPr>
      </p:pic>
      <p:pic>
        <p:nvPicPr>
          <p:cNvPr id="6" name="Segnaposto contenuto 5" descr="dalla-tradizione-schiarazula-marazula-e-la-li-T-6iq8TS.jpeg"/>
          <p:cNvPicPr>
            <a:picLocks noGrp="1" noChangeAspect="1"/>
          </p:cNvPicPr>
          <p:nvPr>
            <p:ph sz="half" idx="2"/>
          </p:nvPr>
        </p:nvPicPr>
        <p:blipFill>
          <a:blip r:embed="rId3"/>
          <a:stretch>
            <a:fillRect/>
          </a:stretch>
        </p:blipFill>
        <p:spPr>
          <a:xfrm>
            <a:off x="1428728" y="3929066"/>
            <a:ext cx="3801744" cy="2571768"/>
          </a:xfrm>
        </p:spPr>
      </p:pic>
      <p:pic>
        <p:nvPicPr>
          <p:cNvPr id="7" name="Immagine 6" descr="calorers.jpg"/>
          <p:cNvPicPr>
            <a:picLocks noChangeAspect="1"/>
          </p:cNvPicPr>
          <p:nvPr/>
        </p:nvPicPr>
        <p:blipFill>
          <a:blip r:embed="rId4"/>
          <a:stretch>
            <a:fillRect/>
          </a:stretch>
        </p:blipFill>
        <p:spPr>
          <a:xfrm>
            <a:off x="5500694" y="3786190"/>
            <a:ext cx="3048000" cy="2800350"/>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zio">
  <a:themeElements>
    <a:clrScheme name="Solstizio">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zio">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z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224</TotalTime>
  <Words>1090</Words>
  <Application>Microsoft Office PowerPoint</Application>
  <PresentationFormat>Presentazione su schermo (4:3)</PresentationFormat>
  <Paragraphs>87</Paragraphs>
  <Slides>21</Slides>
  <Notes>0</Notes>
  <HiddenSlides>0</HiddenSlides>
  <MMClips>5</MMClips>
  <ScaleCrop>false</ScaleCrop>
  <HeadingPairs>
    <vt:vector size="4" baseType="variant">
      <vt:variant>
        <vt:lpstr>Tema</vt:lpstr>
      </vt:variant>
      <vt:variant>
        <vt:i4>1</vt:i4>
      </vt:variant>
      <vt:variant>
        <vt:lpstr>Titoli diapositive</vt:lpstr>
      </vt:variant>
      <vt:variant>
        <vt:i4>21</vt:i4>
      </vt:variant>
    </vt:vector>
  </HeadingPairs>
  <TitlesOfParts>
    <vt:vector size="22" baseType="lpstr">
      <vt:lpstr>Solstizio</vt:lpstr>
      <vt:lpstr>MUSIC: A MELODIC METHODOLOGY INTO TEACHING AND LEARNING 2018-1-ES01-KA229-050761_2 SCHOOL EXCHANGE PARTNERSHIP The Italian team presents:</vt:lpstr>
      <vt:lpstr>What is Trescone?</vt:lpstr>
      <vt:lpstr>Presentazione standard di PowerPoint</vt:lpstr>
      <vt:lpstr>Presentazione standard di PowerPoint</vt:lpstr>
      <vt:lpstr>Trescone.</vt:lpstr>
      <vt:lpstr>Presentazione standard di PowerPoint</vt:lpstr>
      <vt:lpstr>What is Schiarazula Marazula?</vt:lpstr>
      <vt:lpstr>Presentazione standard di PowerPoint</vt:lpstr>
      <vt:lpstr>Presentazione standard di PowerPoint</vt:lpstr>
      <vt:lpstr>Presentazione standard di PowerPoint</vt:lpstr>
      <vt:lpstr>Schiarazula Marazula</vt:lpstr>
      <vt:lpstr>Tarantella</vt:lpstr>
      <vt:lpstr>Presentazione standard di PowerPoint</vt:lpstr>
      <vt:lpstr>Presentazione standard di PowerPoint</vt:lpstr>
      <vt:lpstr>Saltarello</vt:lpstr>
      <vt:lpstr>Presentazione standard di PowerPoint</vt:lpstr>
      <vt:lpstr>Presentazione standard di PowerPoint</vt:lpstr>
      <vt:lpstr>Taranta</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Yato</dc:creator>
  <cp:lastModifiedBy>Annarosa</cp:lastModifiedBy>
  <cp:revision>27</cp:revision>
  <dcterms:created xsi:type="dcterms:W3CDTF">2019-05-06T19:05:59Z</dcterms:created>
  <dcterms:modified xsi:type="dcterms:W3CDTF">2019-05-17T16:52:52Z</dcterms:modified>
</cp:coreProperties>
</file>