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81492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3649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631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69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1713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8046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F30F2AC-D5E4-4F76-8253-CF7FF18DC619}" type="datetimeFigureOut">
              <a:rPr lang="el-GR" smtClean="0"/>
              <a:t>7/2/2020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7299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F30F2AC-D5E4-4F76-8253-CF7FF18DC619}" type="datetimeFigureOut">
              <a:rPr lang="el-GR" smtClean="0"/>
              <a:t>7/2/2020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5856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F30F2AC-D5E4-4F76-8253-CF7FF18DC619}" type="datetimeFigureOut">
              <a:rPr lang="el-GR" smtClean="0"/>
              <a:t>7/2/2020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2451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0776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403625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F2AC-D5E4-4F76-8253-CF7FF18DC619}" type="datetimeFigureOut">
              <a:rPr lang="el-GR" smtClean="0"/>
              <a:t>7/2/2020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D99BF-D793-4FB4-AEEF-F5969FB1F265}" type="slidenum">
              <a:rPr lang="el-GR" smtClean="0"/>
              <a:t>‹#›</a:t>
            </a:fld>
            <a:endParaRPr lang="el-GR"/>
          </a:p>
        </p:txBody>
      </p:sp>
    </p:spTree>
    <p:extLst>
      <p:ext uri="{BB962C8B-B14F-4D97-AF65-F5344CB8AC3E}">
        <p14:creationId xmlns:p14="http://schemas.microsoft.com/office/powerpoint/2010/main" val="360907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f_HmF84G7Z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p:cNvPicPr>
            <a:picLocks noChangeAspect="1" noChangeArrowheads="1"/>
          </p:cNvPicPr>
          <p:nvPr/>
        </p:nvPicPr>
        <p:blipFill>
          <a:blip r:embed="rId2" cstate="print"/>
          <a:srcRect/>
          <a:stretch>
            <a:fillRect/>
          </a:stretch>
        </p:blipFill>
        <p:spPr bwMode="auto">
          <a:xfrm>
            <a:off x="579102" y="238717"/>
            <a:ext cx="1194613" cy="1690117"/>
          </a:xfrm>
          <a:prstGeom prst="rect">
            <a:avLst/>
          </a:prstGeom>
          <a:noFill/>
          <a:ln w="9525">
            <a:noFill/>
            <a:miter lim="800000"/>
            <a:headEnd/>
            <a:tailEnd/>
          </a:ln>
        </p:spPr>
      </p:pic>
      <p:pic>
        <p:nvPicPr>
          <p:cNvPr id="5" name="Picture 3" descr="C:\Users\Mirandolina\Desktop\LogosBeneficairesErasmus+LEFT_EN.jpg"/>
          <p:cNvPicPr>
            <a:picLocks noChangeAspect="1" noChangeArrowheads="1"/>
          </p:cNvPicPr>
          <p:nvPr/>
        </p:nvPicPr>
        <p:blipFill>
          <a:blip r:embed="rId3" cstate="print"/>
          <a:srcRect/>
          <a:stretch>
            <a:fillRect/>
          </a:stretch>
        </p:blipFill>
        <p:spPr bwMode="auto">
          <a:xfrm>
            <a:off x="5065579" y="493694"/>
            <a:ext cx="5025780" cy="1435140"/>
          </a:xfrm>
          <a:prstGeom prst="rect">
            <a:avLst/>
          </a:prstGeom>
          <a:noFill/>
          <a:ln w="9525">
            <a:noFill/>
            <a:miter lim="800000"/>
            <a:headEnd/>
            <a:tailEnd/>
          </a:ln>
        </p:spPr>
      </p:pic>
      <p:sp>
        <p:nvSpPr>
          <p:cNvPr id="6" name="TextBox 5"/>
          <p:cNvSpPr txBox="1"/>
          <p:nvPr/>
        </p:nvSpPr>
        <p:spPr>
          <a:xfrm>
            <a:off x="1520328" y="2853369"/>
            <a:ext cx="8626207" cy="1231106"/>
          </a:xfrm>
          <a:prstGeom prst="rect">
            <a:avLst/>
          </a:prstGeom>
          <a:noFill/>
        </p:spPr>
        <p:txBody>
          <a:bodyPr wrap="square" rtlCol="0">
            <a:spAutoFit/>
          </a:bodyPr>
          <a:lstStyle/>
          <a:p>
            <a:pPr algn="ctr"/>
            <a:r>
              <a:rPr lang="en-GB" sz="1400" b="1" dirty="0" smtClean="0">
                <a:latin typeface="Times New Roman" panose="02020603050405020304" pitchFamily="18" charset="0"/>
                <a:cs typeface="Times New Roman" panose="02020603050405020304" pitchFamily="18" charset="0"/>
              </a:rPr>
              <a:t>MUSIC: A MELODIC METHODOLOGY INTO TEACHING AND LEARNING</a:t>
            </a:r>
            <a:r>
              <a:rPr lang="en-GB" sz="1400" dirty="0" smtClean="0">
                <a:latin typeface="Times New Roman" panose="02020603050405020304" pitchFamily="18" charset="0"/>
                <a:cs typeface="Times New Roman" panose="02020603050405020304" pitchFamily="18" charset="0"/>
              </a:rPr>
              <a:t/>
            </a:r>
            <a:br>
              <a:rPr lang="en-GB" sz="1400"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2018-1-ES01-KA229-050761</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SCHOOL EXCHANGE PARTNERSHIP</a:t>
            </a:r>
            <a:r>
              <a:rPr lang="en-GB" dirty="0" smtClean="0"/>
              <a:t/>
            </a:r>
            <a:br>
              <a:rPr lang="en-GB" dirty="0" smtClean="0"/>
            </a:br>
            <a:endParaRPr lang="el-GR" dirty="0"/>
          </a:p>
        </p:txBody>
      </p:sp>
      <p:sp>
        <p:nvSpPr>
          <p:cNvPr id="7" name="TextBox 6"/>
          <p:cNvSpPr txBox="1"/>
          <p:nvPr/>
        </p:nvSpPr>
        <p:spPr>
          <a:xfrm>
            <a:off x="2390660" y="4439798"/>
            <a:ext cx="729316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SONGS ABOUT LOVE - GREECE</a:t>
            </a:r>
            <a:endParaRPr lang="el-G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66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2. L.O.V.E.-NAT KING COLE</a:t>
            </a:r>
            <a:r>
              <a:rPr lang="el-GR" sz="1400" b="1" dirty="0">
                <a:latin typeface="Times New Roman" panose="02020603050405020304" pitchFamily="18" charset="0"/>
                <a:cs typeface="Times New Roman" panose="02020603050405020304" pitchFamily="18" charset="0"/>
              </a:rPr>
              <a:t/>
            </a:r>
            <a:br>
              <a:rPr lang="el-GR" sz="1400" b="1" dirty="0">
                <a:latin typeface="Times New Roman" panose="02020603050405020304" pitchFamily="18" charset="0"/>
                <a:cs typeface="Times New Roman" panose="02020603050405020304" pitchFamily="18" charset="0"/>
              </a:rPr>
            </a:br>
            <a:endParaRPr lang="el-GR" sz="1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349710" y="5294757"/>
            <a:ext cx="5343181" cy="307777"/>
          </a:xfrm>
          <a:prstGeom prst="rect">
            <a:avLst/>
          </a:prstGeom>
          <a:noFill/>
        </p:spPr>
        <p:txBody>
          <a:bodyPr wrap="square" rtlCol="0">
            <a:spAutoFit/>
          </a:bodyPr>
          <a:lstStyle/>
          <a:p>
            <a:r>
              <a:rPr lang="en-US" sz="1400" u="sng" dirty="0">
                <a:latin typeface="Times New Roman" panose="02020603050405020304" pitchFamily="18" charset="0"/>
                <a:cs typeface="Times New Roman" panose="02020603050405020304" pitchFamily="18" charset="0"/>
                <a:hlinkClick r:id="rId2"/>
              </a:rPr>
              <a:t>https://www.youtube.com/watch?v=f_HmF84G7ZY</a:t>
            </a:r>
            <a:endParaRPr lang="el-GR" sz="1400" dirty="0">
              <a:latin typeface="Times New Roman" panose="02020603050405020304" pitchFamily="18" charset="0"/>
              <a:cs typeface="Times New Roman" panose="02020603050405020304" pitchFamily="18" charset="0"/>
            </a:endParaRPr>
          </a:p>
        </p:txBody>
      </p:sp>
      <p:pic>
        <p:nvPicPr>
          <p:cNvPr id="7" name="Εικόνα 6" descr="Nat King Cole - LOVE (so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10" y="1027906"/>
            <a:ext cx="3958957" cy="3604070"/>
          </a:xfrm>
          <a:prstGeom prst="rect">
            <a:avLst/>
          </a:prstGeom>
          <a:noFill/>
          <a:ln>
            <a:noFill/>
          </a:ln>
        </p:spPr>
      </p:pic>
    </p:spTree>
    <p:extLst>
      <p:ext uri="{BB962C8B-B14F-4D97-AF65-F5344CB8AC3E}">
        <p14:creationId xmlns:p14="http://schemas.microsoft.com/office/powerpoint/2010/main" val="10237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87623"/>
          </a:xfrm>
        </p:spPr>
        <p:txBody>
          <a:bodyPr>
            <a:normAutofit/>
          </a:bodyPr>
          <a:lstStyle/>
          <a:p>
            <a:pPr algn="ctr"/>
            <a:r>
              <a:rPr lang="en-US" sz="1400" b="1" dirty="0">
                <a:latin typeface="Times New Roman" panose="02020603050405020304" pitchFamily="18" charset="0"/>
                <a:cs typeface="Times New Roman" panose="02020603050405020304" pitchFamily="18" charset="0"/>
              </a:rPr>
              <a:t>2. L.O.V.E.-NAT KING COLE</a:t>
            </a:r>
            <a:r>
              <a:rPr lang="el-GR" sz="1400" b="1" dirty="0">
                <a:latin typeface="Times New Roman" panose="02020603050405020304" pitchFamily="18" charset="0"/>
                <a:cs typeface="Times New Roman" panose="02020603050405020304" pitchFamily="18" charset="0"/>
              </a:rPr>
              <a:t/>
            </a:r>
            <a:br>
              <a:rPr lang="el-GR" sz="1400" b="1" dirty="0">
                <a:latin typeface="Times New Roman" panose="02020603050405020304" pitchFamily="18" charset="0"/>
                <a:cs typeface="Times New Roman" panose="02020603050405020304" pitchFamily="18" charset="0"/>
              </a:rPr>
            </a:br>
            <a:endParaRPr lang="el-GR" sz="1400" dirty="0"/>
          </a:p>
        </p:txBody>
      </p:sp>
      <p:sp>
        <p:nvSpPr>
          <p:cNvPr id="3" name="Θέση περιεχομένου 2"/>
          <p:cNvSpPr>
            <a:spLocks noGrp="1"/>
          </p:cNvSpPr>
          <p:nvPr>
            <p:ph idx="1"/>
          </p:nvPr>
        </p:nvSpPr>
        <p:spPr>
          <a:xfrm>
            <a:off x="4649120" y="1348725"/>
            <a:ext cx="4395729" cy="4949748"/>
          </a:xfrm>
        </p:spPr>
        <p:txBody>
          <a:bodyPr>
            <a:normAutofit/>
          </a:bodyPr>
          <a:lstStyle/>
          <a:p>
            <a:pPr marL="0" indent="0" fontAlgn="base">
              <a:buNone/>
            </a:pPr>
            <a:r>
              <a:rPr lang="en-US" sz="1400" dirty="0">
                <a:latin typeface="Times New Roman" panose="02020603050405020304" pitchFamily="18" charset="0"/>
                <a:cs typeface="Times New Roman" panose="02020603050405020304" pitchFamily="18" charset="0"/>
              </a:rPr>
              <a:t>L is for the way you look at me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 is for the only one I see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V is very, very extraordinary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E is even more than anyone that you adore can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Love is all that I can give to you</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Love is more than just a game for two</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Two</a:t>
            </a:r>
            <a:r>
              <a:rPr lang="en-US" sz="1400" dirty="0">
                <a:latin typeface="Times New Roman" panose="02020603050405020304" pitchFamily="18" charset="0"/>
                <a:cs typeface="Times New Roman" panose="02020603050405020304" pitchFamily="18" charset="0"/>
              </a:rPr>
              <a:t> in love can make it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Take my heart and please don't break it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Love was made for me and you</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 is for the way you look at me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 is for the only one I see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V is very, very extraordinary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E is even more than anyone that you adore can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Love is all that I can give to you</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Love is more than just a game for two</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Two</a:t>
            </a:r>
            <a:r>
              <a:rPr lang="en-US" sz="1400" dirty="0">
                <a:latin typeface="Times New Roman" panose="02020603050405020304" pitchFamily="18" charset="0"/>
                <a:cs typeface="Times New Roman" panose="02020603050405020304" pitchFamily="18" charset="0"/>
              </a:rPr>
              <a:t> in love can make it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Take my heart and please don't break it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Love was made for me and you</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Love was made for me and you</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Love was made for me and you</a:t>
            </a:r>
            <a:endParaRPr lang="el-GR" sz="1400" dirty="0">
              <a:latin typeface="Times New Roman" panose="02020603050405020304" pitchFamily="18" charset="0"/>
              <a:cs typeface="Times New Roman" panose="02020603050405020304" pitchFamily="18" charset="0"/>
            </a:endParaRPr>
          </a:p>
          <a:p>
            <a:pPr marL="0" indent="0" fontAlgn="base">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6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ANALYSIS:</a:t>
            </a:r>
            <a:endParaRPr lang="el-GR" sz="14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539827" y="1825625"/>
            <a:ext cx="11215171" cy="4266703"/>
          </a:xfrm>
        </p:spPr>
        <p:txBody>
          <a:bodyPr>
            <a:normAutofit/>
          </a:bodyPr>
          <a:lstStyle/>
          <a:p>
            <a:pPr marL="0" indent="0" algn="just">
              <a:buNone/>
            </a:pP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L-O-V-E</a:t>
            </a:r>
            <a:r>
              <a:rPr lang="en-US" sz="1400" dirty="0">
                <a:latin typeface="Times New Roman" panose="02020603050405020304" pitchFamily="18" charset="0"/>
                <a:cs typeface="Times New Roman" panose="02020603050405020304" pitchFamily="18" charset="0"/>
              </a:rPr>
              <a:t>" is a song recorded by American singer and jazz pianist Nat King Cole for his studio album </a:t>
            </a:r>
            <a:r>
              <a:rPr lang="en-US" sz="1400" i="1" dirty="0">
                <a:latin typeface="Times New Roman" panose="02020603050405020304" pitchFamily="18" charset="0"/>
                <a:cs typeface="Times New Roman" panose="02020603050405020304" pitchFamily="18" charset="0"/>
              </a:rPr>
              <a:t>L-O-V-E</a:t>
            </a:r>
            <a:r>
              <a:rPr lang="en-US" sz="1400" dirty="0">
                <a:latin typeface="Times New Roman" panose="02020603050405020304" pitchFamily="18" charset="0"/>
                <a:cs typeface="Times New Roman" panose="02020603050405020304" pitchFamily="18" charset="0"/>
              </a:rPr>
              <a:t> in 1965. The song was composed by Bert </a:t>
            </a:r>
            <a:r>
              <a:rPr lang="en-US" sz="1400" dirty="0" err="1">
                <a:latin typeface="Times New Roman" panose="02020603050405020304" pitchFamily="18" charset="0"/>
                <a:cs typeface="Times New Roman" panose="02020603050405020304" pitchFamily="18" charset="0"/>
              </a:rPr>
              <a:t>Kaempfert</a:t>
            </a:r>
            <a:r>
              <a:rPr lang="en-US" sz="1400" dirty="0">
                <a:latin typeface="Times New Roman" panose="02020603050405020304" pitchFamily="18" charset="0"/>
                <a:cs typeface="Times New Roman" panose="02020603050405020304" pitchFamily="18" charset="0"/>
              </a:rPr>
              <a:t> with lyrics by Milt </a:t>
            </a:r>
            <a:r>
              <a:rPr lang="en-US" sz="1400" dirty="0" err="1">
                <a:latin typeface="Times New Roman" panose="02020603050405020304" pitchFamily="18" charset="0"/>
                <a:cs typeface="Times New Roman" panose="02020603050405020304" pitchFamily="18" charset="0"/>
              </a:rPr>
              <a:t>Gabler</a:t>
            </a:r>
            <a:r>
              <a:rPr lang="en-US" sz="1400" dirty="0">
                <a:latin typeface="Times New Roman" panose="02020603050405020304" pitchFamily="18" charset="0"/>
                <a:cs typeface="Times New Roman" panose="02020603050405020304" pitchFamily="18" charset="0"/>
              </a:rPr>
              <a:t>. The trumpet solo was performed by Bobby Bryant. It is a quite simple song in terms of lyrics, but depicts exactly what love is all about:</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b="1" i="1" dirty="0">
                <a:latin typeface="Times New Roman" panose="02020603050405020304" pitchFamily="18" charset="0"/>
                <a:cs typeface="Times New Roman" panose="02020603050405020304" pitchFamily="18" charset="0"/>
              </a:rPr>
              <a:t>“L is for the way you look at me..”</a:t>
            </a:r>
            <a:r>
              <a:rPr lang="en-US" sz="1400" dirty="0">
                <a:latin typeface="Times New Roman" panose="02020603050405020304" pitchFamily="18" charset="0"/>
                <a:cs typeface="Times New Roman" panose="02020603050405020304" pitchFamily="18" charset="0"/>
              </a:rPr>
              <a:t>: Everyone can tell when people love each other, first and foremost by the look. The look of the mother to her child, the look of the child to the mother, the way two young people who are in love look at each other.</a:t>
            </a:r>
            <a:endParaRPr lang="el-GR" sz="1400" dirty="0">
              <a:latin typeface="Times New Roman" panose="02020603050405020304" pitchFamily="18" charset="0"/>
              <a:cs typeface="Times New Roman" panose="02020603050405020304" pitchFamily="18" charset="0"/>
            </a:endParaRPr>
          </a:p>
          <a:p>
            <a:pPr marL="0" indent="0" algn="just">
              <a:buNone/>
            </a:pPr>
            <a:r>
              <a:rPr lang="en-US" sz="1400" b="1" i="1" dirty="0">
                <a:latin typeface="Times New Roman" panose="02020603050405020304" pitchFamily="18" charset="0"/>
                <a:cs typeface="Times New Roman" panose="02020603050405020304" pitchFamily="18" charset="0"/>
              </a:rPr>
              <a:t>“Take my heart and please don't break it..”:</a:t>
            </a:r>
            <a:r>
              <a:rPr lang="en-US" sz="1400" dirty="0">
                <a:latin typeface="Times New Roman" panose="02020603050405020304" pitchFamily="18" charset="0"/>
                <a:cs typeface="Times New Roman" panose="02020603050405020304" pitchFamily="18" charset="0"/>
              </a:rPr>
              <a:t> It is always a matter of trust in love…You give the most valuable thing that you have, your heart, hoping that it will stay intact, as it is very sensitive and easy to break…</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52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58</Words>
  <Application>Microsoft Office PowerPoint</Application>
  <PresentationFormat>Ευρεία οθόνη</PresentationFormat>
  <Paragraphs>10</Paragraphs>
  <Slides>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vt:i4>
      </vt:variant>
    </vt:vector>
  </HeadingPairs>
  <TitlesOfParts>
    <vt:vector size="9" baseType="lpstr">
      <vt:lpstr>Arial</vt:lpstr>
      <vt:lpstr>Calibri</vt:lpstr>
      <vt:lpstr>Calibri Light</vt:lpstr>
      <vt:lpstr>Times New Roman</vt:lpstr>
      <vt:lpstr>Θέμα του Office</vt:lpstr>
      <vt:lpstr>Παρουσίαση του PowerPoint</vt:lpstr>
      <vt:lpstr>2. L.O.V.E.-NAT KING COLE </vt:lpstr>
      <vt:lpstr>2. L.O.V.E.-NAT KING COLE </vt:lpstr>
      <vt:lpstr>ANALYSIS: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16</cp:revision>
  <dcterms:created xsi:type="dcterms:W3CDTF">2020-02-07T09:04:57Z</dcterms:created>
  <dcterms:modified xsi:type="dcterms:W3CDTF">2020-02-07T09:40:24Z</dcterms:modified>
</cp:coreProperties>
</file>