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6" y="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CCE6-834A-4428-9196-5F9F090E280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C91-115C-4B6C-861D-D09F0A2A9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72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CCE6-834A-4428-9196-5F9F090E280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C91-115C-4B6C-861D-D09F0A2A9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81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CCE6-834A-4428-9196-5F9F090E280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C91-115C-4B6C-861D-D09F0A2A9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23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CCE6-834A-4428-9196-5F9F090E280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C91-115C-4B6C-861D-D09F0A2A9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CCE6-834A-4428-9196-5F9F090E280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C91-115C-4B6C-861D-D09F0A2A9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92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CCE6-834A-4428-9196-5F9F090E280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C91-115C-4B6C-861D-D09F0A2A9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26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CCE6-834A-4428-9196-5F9F090E280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C91-115C-4B6C-861D-D09F0A2A9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44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CCE6-834A-4428-9196-5F9F090E280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C91-115C-4B6C-861D-D09F0A2A9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00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CCE6-834A-4428-9196-5F9F090E280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C91-115C-4B6C-861D-D09F0A2A9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57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CCE6-834A-4428-9196-5F9F090E280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C91-115C-4B6C-861D-D09F0A2A9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69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CCE6-834A-4428-9196-5F9F090E280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C91-115C-4B6C-861D-D09F0A2A9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82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7CCE6-834A-4428-9196-5F9F090E280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9AC91-115C-4B6C-861D-D09F0A2A9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303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56"/>
            <a:ext cx="238442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9563"/>
            <a:ext cx="23780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61498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02754" y="4520505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Il Team Italiano del Convitto Nazionale Regina Margherita  di Anagni - Italia  </a:t>
            </a: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ha partecipato alla quarta attività di insegnamento, apprendimento e formazione organizzata dalla scuola 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Agrupamento de Escolas</a:t>
            </a:r>
          </a:p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Penafiel Sudeste, Penafiel in Portogallo</a:t>
            </a:r>
          </a:p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17.02.2020-22.02.2020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285206" y="26967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47" y="498445"/>
            <a:ext cx="2451100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71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1166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Partecipiamo a un laboratorio musicale dove impariamo a suonare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strumenti musicali non convenzionali. Realizziamo suoni musicali utilizzando anche scatole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metallo, bottiglie di plastica e alcuni bastoncini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8543" y="1159251"/>
            <a:ext cx="4158208" cy="369365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1" y="1340768"/>
            <a:ext cx="471601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7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116632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Mercoledì 19.02.2020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 Ogni squadra presenta le canzoni che i giovani del  proprio paese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associa all'idea di felicità, tristezza, amore, pace o tolleranza. Uno dopo l'altro, le canzoni vengono eseguite nella lingua madre e gli altri sono sfidati a indovinarne l'argomento. Il miglior ascoltatore viene premiato.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5" y="1063526"/>
            <a:ext cx="4403399" cy="380563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6013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8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36937" y="44624"/>
            <a:ext cx="9145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scoltiamo.....E cerchiamo di intuire il tema delle canzoni interpretato nella lingua madre, a  seconda della linea melodica, ritmo e l'atteggiamento dei cantanti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170018" cy="56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8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16632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Giovedì, 20.02.2020: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Visita alla città di Porto, una buona occasione per scoprire la ricchezza culturale e lo stile di vita di un'antica città.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334"/>
            <a:ext cx="9144000" cy="44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2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49" y="188640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casa della musica, un edificio imponente dall'aspetto futuristico</a:t>
            </a:r>
          </a:p>
          <a:p>
            <a:r>
              <a:rPr lang="it-IT" dirty="0" smtClean="0"/>
              <a:t>Il creatore era l'architetto olandese Rem </a:t>
            </a:r>
            <a:r>
              <a:rPr lang="it-IT" dirty="0" err="1" smtClean="0"/>
              <a:t>Koolhaas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2305" y="1206500"/>
            <a:ext cx="4868261" cy="236651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26918"/>
            <a:ext cx="3075806" cy="4101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34" y="3739861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9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41519" y="188640"/>
            <a:ext cx="91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Esploriamo la città, ammiriamo l'oceano attorno al quale sono organizzati i principali</a:t>
            </a:r>
          </a:p>
          <a:p>
            <a:r>
              <a:rPr lang="it-IT" dirty="0" smtClean="0"/>
              <a:t>attività degli abitanti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73016"/>
            <a:ext cx="5351654" cy="260052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858">
            <a:off x="485304" y="920328"/>
            <a:ext cx="3960440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77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69065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Visitiamo la biblioteca di Harry Potter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464496" cy="25058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4031601" cy="268605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2861390" cy="38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37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11663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Venerdì 21.02.2020 </a:t>
            </a:r>
            <a:r>
              <a:rPr lang="it-IT" dirty="0" smtClean="0"/>
              <a:t>si torna al lavoro. Raccogliamo dati, confrontiamo i risultati</a:t>
            </a:r>
          </a:p>
          <a:p>
            <a:r>
              <a:rPr lang="it-IT" dirty="0" smtClean="0"/>
              <a:t>per vedere quali somiglianze e differenze ci sono da paese a paese in termini di musica.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52500"/>
            <a:ext cx="763284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86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11663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questionario di feedback è completato, il che dimostra che le attività</a:t>
            </a:r>
          </a:p>
          <a:p>
            <a:r>
              <a:rPr lang="it-IT" dirty="0" smtClean="0"/>
              <a:t>del progetto hanno raggiunto i propri obiettivi e i risultati stimati sono stati raggiunti.</a:t>
            </a:r>
          </a:p>
          <a:p>
            <a:r>
              <a:rPr lang="it-IT" dirty="0" smtClean="0"/>
              <a:t>Gli studenti hanno capito quanto si possa imparare sulla cultura di un paese attraverso</a:t>
            </a:r>
          </a:p>
          <a:p>
            <a:r>
              <a:rPr lang="it-IT" dirty="0" smtClean="0"/>
              <a:t>la sua musica. Sono stati distribuiti gli attestati di partecipazione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556792"/>
            <a:ext cx="6604000" cy="43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28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188640"/>
            <a:ext cx="210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 riparte ,purtroppo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71" y="554358"/>
            <a:ext cx="3640833" cy="27306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28" y="4149080"/>
            <a:ext cx="3979255" cy="19336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3149422" cy="41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5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43608" y="548680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Scuole partner:</a:t>
            </a:r>
          </a:p>
          <a:p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I.E.S.Pablo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Ruiz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Picasso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Ejido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, Spagna coordinatore</a:t>
            </a:r>
          </a:p>
          <a:p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Gymnasio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Valtinou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Trikala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-Grecia</a:t>
            </a:r>
          </a:p>
          <a:p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Colegiul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National «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Ion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Luca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Caragiale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Moreni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-Romania</a:t>
            </a:r>
          </a:p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Convitto Nazionale «Regina Margherita» -Scuole annesse , Anagni- Italia</a:t>
            </a:r>
          </a:p>
          <a:p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Agrupamento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Escolas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Penafiel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Sudeste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Penafiel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-Portogallo 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19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836712"/>
            <a:ext cx="89560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VALUTAZIONE</a:t>
            </a:r>
          </a:p>
          <a:p>
            <a:r>
              <a:rPr lang="it-IT" dirty="0" smtClean="0"/>
              <a:t>Al termine delle attività sia gli studenti che gli insegnanti, hanno effettuato un questionario </a:t>
            </a:r>
          </a:p>
          <a:p>
            <a:r>
              <a:rPr lang="it-IT" dirty="0" smtClean="0"/>
              <a:t>di valutazione nel quale ognuno poteva esprimere le proprie opinioni sul lavoro svolto e </a:t>
            </a:r>
          </a:p>
          <a:p>
            <a:r>
              <a:rPr lang="it-IT" dirty="0" smtClean="0"/>
              <a:t>sulle abilità e competenze acquisite in relazione agli obiettivi specifici del progetto. Ogni </a:t>
            </a:r>
          </a:p>
          <a:p>
            <a:r>
              <a:rPr lang="it-IT" dirty="0" smtClean="0"/>
              <a:t>team effettuerà un processo di disseminazione dopo quarta mobilità in Portogallo.</a:t>
            </a:r>
          </a:p>
          <a:p>
            <a:endParaRPr lang="it-IT" dirty="0" smtClean="0"/>
          </a:p>
          <a:p>
            <a:r>
              <a:rPr lang="it-IT" dirty="0" smtClean="0"/>
              <a:t>Questo progetto è stato finanziato dalla Commissione </a:t>
            </a:r>
            <a:r>
              <a:rPr lang="it-IT" dirty="0" err="1" smtClean="0"/>
              <a:t>Europea.Il</a:t>
            </a:r>
            <a:r>
              <a:rPr lang="it-IT" dirty="0" smtClean="0"/>
              <a:t> presente documento </a:t>
            </a:r>
          </a:p>
          <a:p>
            <a:r>
              <a:rPr lang="it-IT" dirty="0" smtClean="0"/>
              <a:t>riflette Esclusivamente il punto di vista degli autori e la Commissione Europea non si ritiene </a:t>
            </a:r>
          </a:p>
          <a:p>
            <a:r>
              <a:rPr lang="it-IT" dirty="0" smtClean="0"/>
              <a:t>responsabile dell’uso che potrebbe essere fatto delle informazioni contenute nel presente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79512" y="414908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Lavoro realizzato da: </a:t>
            </a:r>
          </a:p>
          <a:p>
            <a:r>
              <a:rPr lang="it-IT" b="1" dirty="0" smtClean="0"/>
              <a:t>Annarosa </a:t>
            </a:r>
            <a:r>
              <a:rPr lang="it-IT" b="1" dirty="0" err="1" smtClean="0"/>
              <a:t>Orlandini</a:t>
            </a:r>
            <a:r>
              <a:rPr lang="it-IT" b="1" dirty="0" smtClean="0"/>
              <a:t> membro del team italiano del progetto -2018-1-ES01-KA229-050761_2</a:t>
            </a:r>
          </a:p>
          <a:p>
            <a:r>
              <a:rPr lang="it-IT" b="1" dirty="0" smtClean="0"/>
              <a:t>Maria Cristina Affinati coordinatore del progetto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9362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105273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Obiettivi del  progetto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sviluppare le competenze pertinenti e di alta qualità degli studenti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 insegnanti in modo che questo gruppo target sia migliore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pronti ad affrontare con successo i problemi che devono affrontare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affrontare quotidianamente, a scuola, nella loro carriera attuale o futura, nella vita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quotidiano. Attraverso le interazioni del progetto, svilupperanno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le seguenti abilità e abilità: interculturale, sociale, civica,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digitale, linguistico e culturale.;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ridurre i problemi economici e sociali di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studenti e ridurre l'abbandono scolastico;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cooperazione e comunicazione tra diversi gruppi sociali e gruppi etnici;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apprendimento attraverso argomenti basati sulla musica perché offre a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Fonte infinita di informazioni a cui i nostri studenti sono sfidati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decodificarlo attraverso questo progetto, per capire che una canzone può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rivelare un tesoro di informazioni sulla storia del paese, la lingua, su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aspetti culturali e identità nazionale.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3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504" y="332656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I prodotti finali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che abbiamo realizzato durante le attività di apprendimento,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insegnamento e formazione: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• "Music - cosa e perché ascolto". Questa è una presentazione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Point basata su a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studio condotto in ogni scuola sulle preferenze musicali degli studenti. Nella  Prima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riunione, ogni squadra ha presentato le proprie conclusioni con le spiegazioni (alcune delle risposte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sono state presentate in grafici e le domande grafiche sono state esposte in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prima) e durante l'incontro, i partecipanti hanno confrontato i risultati, trovato i punti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fattori comuni e cosa li differenzia da questo punto di vista.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• "La musica unisce le persone", uno studio sul tipo di musica che le persone ascoltano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ogni paese, nei momenti di gioia e di tristezza, quando milita per la pace,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tollerante, amore o un ambiente più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pulito.Abbiamo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fatto un sondaggio in ciascuno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scuola e comunità, che ha coinvolto studenti, insegnanti e famiglie dei bambini e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insegnanti. Agli intervistati è stato chiesto di menzionare una canzone che ascoltano quando sono felici o tristi, e di  nominare una canzone per la tolleranza, una per la pace,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uno per amore. I risultati sono stati interpretati e presentati durante l'incontro.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Prima di presentare una canzone per ogni situazione sopra menzionata, ogni squadra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ha cantato una canzone nella loro lingua madre alle altre squadre, e gli altri sono stati sfidati a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comprendere il tema della commedia. Il partecipante che ha ricevuto il maggior numero di punti è stato dichiarato quello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miglior ascoltatore dell'incontro. Sono state selezionate due canzoni che meglio descrivono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gli atteggiamenti e i sentimenti sopra menzionati, i testi in lingua sono stati spiegati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inglese, e queste spiegazioni hanno formato la seconda parte del prodotto finale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0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11663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Domenica 16.02.2020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 Incontro dei partecipanti al meeting di progetto con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padroni di casa dell’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Agrupamento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Escolas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Penafiel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Sudeste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Penafiel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280920" cy="587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6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504" y="332656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Lunedì 17.02.2020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La scuola ospitante ha preparato per noi una sorpresa musicale. Coro della scuola e un gruppo strumentale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ci hanno deliziato con la musica tradizionale portoghese.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344816" cy="45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9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43608" y="260648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Gli studenti iniziano a interagire per presentarsi, per parlare delle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loro preoccupazioni, per conoscersi meglio.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28092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Martedì18.02.2020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I paesi partner presentano i dati ottenuti dall'applicazione dei questionari la cui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il tema era la musica. In Italia, hanno risposto per ogni questionario online circa 110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studenti e docenti della scuola. Ecco alcune domande mirate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Music Unites People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 Do you think the music you listen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is connected with your personal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emotions/feelings?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 Do you feel different emotions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when different instruments are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being played?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 Name one song in English that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makes you feel happy and another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one in your mother tongue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 What kind of music do you usually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listen to if you are sad?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 Name one song that comforts you if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you feel blue</a:t>
            </a:r>
            <a:endParaRPr lang="it-IT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572000" y="198884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Music- What and Why I Listen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What music genres do you listen to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most?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What is your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Which of those types of music have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never listened to?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How do you listen to music?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the options below from 1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8 (being 1 the one you use 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• What are your favorite 3 songs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right now?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Il team italiano specifica le preferenze musicali dei giovani del loro paese o se associano la musica a varie emozioni, sentimenti. Sono nominati gli artisti preferiti e gli strumenti musicali associati a determinati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sentimenti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7665486" cy="575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04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1188</Words>
  <Application>Microsoft Office PowerPoint</Application>
  <PresentationFormat>Presentazione su schermo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Martedì18.02.2020 I paesi partner presentano i dati ottenuti dall'applicazione dei questionari la cui il tema era la musica. In Italia, hanno risposto per ogni questionario online circa 110 studenti e docenti della scuola. Ecco alcune domande mirate: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Visitiamo la biblioteca di Harry Potter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Annarosa</dc:creator>
  <cp:lastModifiedBy>Annarosa</cp:lastModifiedBy>
  <cp:revision>22</cp:revision>
  <dcterms:created xsi:type="dcterms:W3CDTF">2021-10-14T20:01:17Z</dcterms:created>
  <dcterms:modified xsi:type="dcterms:W3CDTF">2021-10-14T22:02:59Z</dcterms:modified>
</cp:coreProperties>
</file>