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30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40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30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00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48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54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95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37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4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17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55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B7F4-CDB6-4BB1-9070-4CFB28D9B147}" type="datetimeFigureOut">
              <a:rPr lang="it-IT" smtClean="0"/>
              <a:t>19/02/2020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9919-6617-4C54-A000-50F9EF7D358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5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25745" y="1941622"/>
            <a:ext cx="2696521" cy="147002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Co-</a:t>
            </a:r>
            <a:r>
              <a:rPr lang="it-IT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funded</a:t>
            </a:r>
            <a: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by The Erasmus Plus  </a:t>
            </a:r>
            <a:r>
              <a:rPr lang="it-IT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Programme</a:t>
            </a:r>
            <a: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Of the </a:t>
            </a:r>
            <a:r>
              <a:rPr lang="it-IT" sz="1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European</a:t>
            </a:r>
            <a:r>
              <a:rPr lang="it-IT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Union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9104" y="4293096"/>
            <a:ext cx="6400800" cy="17526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Music -what and why I listen to. </a:t>
            </a:r>
            <a:endParaRPr lang="it-IT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7504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MUSIC: A MELODIC METHODOLOGY INTO TEACHING AND LEARNING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2018-1-ES01-KA229-050761_2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SCHOOL EXCHANGE PARTNERSHIP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Italian team presents: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6" y="184189"/>
            <a:ext cx="269652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4881"/>
            <a:ext cx="3166533" cy="265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8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404664"/>
            <a:ext cx="73448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11. Where do you usually listen to music?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The top 3 Italian responses were: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At home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My bedroom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Public Transport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4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              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         THANKS FOR YOU ATTENTION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rafico delle risposte di Moduli. Titolo della domanda: 1.What kind of music genres do you listen to the most? Select5.. Numero di risposte: 74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Grafico delle risposte di Moduli. Titolo della domanda: 1.What kind of music genres do you listen to the most? Select5.. Numero di risposte: 74 risposte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Grafico delle risposte di Moduli. Titolo della domanda: 1.What kind of music genres do you listen to the most? Select5.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68" y="12226"/>
            <a:ext cx="6432649" cy="52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07623" y="4869160"/>
            <a:ext cx="8025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ctr"/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Pop  -64,9%    Rap/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HipHop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 58,1%      Trap – 51,4%       </a:t>
            </a:r>
            <a:r>
              <a:rPr lang="it-IT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Rock 43,2%   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Reggeton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 27%   Latin- 23%</a:t>
            </a:r>
          </a:p>
          <a:p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Classical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 18,9%    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Raggae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 16,2%      House 10,8%   Techno 6.8%   K-Pop 5,4%   Electronic 4,1%</a:t>
            </a:r>
          </a:p>
          <a:p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Thrash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-Metal 2,7%   Opera 2,7%   Folk 1,4%   Others 1,4%</a:t>
            </a:r>
          </a:p>
          <a:p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Grafico delle risposte di Moduli. Titolo della domanda: 2. What is your favourite one?. Numero di risposte: 74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Grafico delle risposte di Moduli. Titolo della domanda: 2. What is your favourite one?. Numero di risposte: 74 risposte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Grafico delle risposte di Moduli. Titolo della domanda: 2. What is your favourite one?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39"/>
            <a:ext cx="9144000" cy="47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6653" y="4816109"/>
            <a:ext cx="83081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u="sng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ctr"/>
            <a:endParaRPr lang="it-IT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Pop 41,9%   Trap 29,7%   Rap/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HipHop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17,6%   Rock 13,5%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Reggeton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 9,5%   Latin 6,8%    K-pop 2,7%</a:t>
            </a:r>
          </a:p>
          <a:p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Classical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2,7%    Techno 1,4% 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Heavy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Metal 1,4%   Folk 1,4 %   House 1,4% Country 1,4% Jazz 1,4 %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fico delle risposte di Moduli. Titolo della domanda: 3. Which of those types of music have you never listened to? You may choose more than one.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91"/>
            <a:ext cx="8964488" cy="48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6911" y="4579817"/>
            <a:ext cx="8884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ctr"/>
            <a:endParaRPr lang="it-IT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Grind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–core 40,5%   Industrial  37,8%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Thrash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metal 37,8%   K-pop 36,5   Trance 32,4%   Folk 29,7%  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Heavy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metal 27%   Country 27%   Electronic 21,6%   Jazz 21,6%   House 20,3%   Blues 16,2   Reggae 14,9%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Opera 14,9%   Techno 13,5%  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Classical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13,5%   Trap 12.2%   Hard Rock 12,2%    Pop 8,1% Latin 6,8%   Rock 5,4%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Rap/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HipHop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1,4%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83568" y="404664"/>
            <a:ext cx="7560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5. What are your 3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songs right now?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top 3 Italian responses were: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Perfect, 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Falling  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We will rock you 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83568" y="1997839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6. What are your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3 groups or singers right now?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top 3 Italian responses were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Sheeran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Ultimo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Queen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7. Have you been to any of their concerts?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Italian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resposes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are: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YES 37,8%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NO 62.2% 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6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95536" y="476672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8. Do you prefer listening to music on your own or with friends?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Italian responses are: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On my own: 60,8% 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With friends: 39,2%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9. Do you prefer listening to music coming from loudspeakers, using headphones or earphones?</a:t>
            </a:r>
            <a:r>
              <a:rPr lang="pt-PT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Italian responses are: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Using Headphones 48,6%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Using earphones 35,1%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8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fico delle risposte di Moduli. Titolo della domanda: 10.Do you know the lyrics to allthe songs you like?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524853" y="4221088"/>
            <a:ext cx="20006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u="sng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ctr"/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Always - 23%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Always – 37,8%</a:t>
            </a:r>
          </a:p>
          <a:p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entirely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- 23%</a:t>
            </a:r>
          </a:p>
          <a:p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– 23%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fico delle risposte di Moduli. Titolo della domanda: 12. Which do you prefer, songs in English or songs in your own language?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689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19872" y="4289320"/>
            <a:ext cx="2379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u="sng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endParaRPr lang="it-IT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Songs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b="1" dirty="0" err="1" smtClean="0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 55,4%</a:t>
            </a:r>
          </a:p>
          <a:p>
            <a:endParaRPr lang="it-IT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Song in English  44,6 %</a:t>
            </a:r>
            <a:endParaRPr lang="it-IT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0597" y="393305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relaxes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89,2%  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optimistic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 37,8%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deal with the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23%  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recharge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batteries18,9% 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focus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I do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17,6% 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to work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 10,8%  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to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socialise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2,7%   </a:t>
            </a:r>
          </a:p>
          <a:p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dirty="0" err="1" smtClean="0"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me to pass the time in a special way 5,4%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Grafico delle risposte di Moduli. Titolo della domanda: 13. Why do you listen to music?. Numero di risposte: 74 rispos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730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464</Words>
  <Application>Microsoft Office PowerPoint</Application>
  <PresentationFormat>Apresentação no Ecrã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di Office</vt:lpstr>
      <vt:lpstr>Co-funded by The Erasmus Plus  Programme Of the European Union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Co-funded by The Erasmus Plus  Programme Of the European Union</dc:title>
  <dc:creator>Annarosa</dc:creator>
  <cp:lastModifiedBy>Utilizador</cp:lastModifiedBy>
  <cp:revision>14</cp:revision>
  <dcterms:created xsi:type="dcterms:W3CDTF">2020-02-10T14:41:55Z</dcterms:created>
  <dcterms:modified xsi:type="dcterms:W3CDTF">2020-02-19T12:10:40Z</dcterms:modified>
</cp:coreProperties>
</file>