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8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9708EA-BB5D-264D-9959-1E21F5266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81299"/>
          </a:xfrm>
        </p:spPr>
        <p:txBody>
          <a:bodyPr>
            <a:normAutofit/>
          </a:bodyPr>
          <a:lstStyle/>
          <a:p>
            <a:r>
              <a:rPr lang="tr-TR" sz="9600" dirty="0">
                <a:solidFill>
                  <a:schemeClr val="accent1">
                    <a:lumMod val="50000"/>
                  </a:schemeClr>
                </a:solidFill>
                <a:latin typeface="Bernard MT Condensed" panose="02050806060905020404" pitchFamily="18" charset="0"/>
              </a:rPr>
              <a:t>Iskender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6CC58FC2-23AA-E94B-B4A8-E2838E936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132" y="2140032"/>
            <a:ext cx="10869736" cy="4124201"/>
          </a:xfrm>
        </p:spPr>
      </p:pic>
    </p:spTree>
    <p:extLst>
      <p:ext uri="{BB962C8B-B14F-4D97-AF65-F5344CB8AC3E}">
        <p14:creationId xmlns:p14="http://schemas.microsoft.com/office/powerpoint/2010/main" val="4168638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BBCEBF-F353-6A46-8019-1F187CD35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283539" cy="1632858"/>
          </a:xfrm>
        </p:spPr>
        <p:txBody>
          <a:bodyPr>
            <a:noAutofit/>
          </a:bodyPr>
          <a:lstStyle/>
          <a:p>
            <a:r>
              <a:rPr lang="tr-TR" sz="9600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</a:rPr>
              <a:t>Iskender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6C3214-C9F2-1541-B8E8-C531C54D3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14" y="1756559"/>
            <a:ext cx="11759786" cy="5225142"/>
          </a:xfrm>
        </p:spPr>
        <p:txBody>
          <a:bodyPr>
            <a:noAutofit/>
          </a:bodyPr>
          <a:lstStyle/>
          <a:p>
            <a:r>
              <a:rPr lang="tr-TR" sz="4400" dirty="0">
                <a:latin typeface="Verdana" pitchFamily="34" charset="0"/>
                <a:ea typeface="Verdana" pitchFamily="34" charset="0"/>
              </a:rPr>
              <a:t>İskender is very famous in Turkey.</a:t>
            </a:r>
          </a:p>
          <a:p>
            <a:r>
              <a:rPr lang="tr-TR" sz="4400" dirty="0">
                <a:latin typeface="Verdana" pitchFamily="34" charset="0"/>
                <a:ea typeface="Verdana" pitchFamily="34" charset="0"/>
              </a:rPr>
              <a:t>The story of İskender -one of the most famous dishes of Bursa region-began in 1867 in  the shop of İSKENDER EFENDİ in Bursa Kayhan.</a:t>
            </a:r>
          </a:p>
        </p:txBody>
      </p:sp>
    </p:spTree>
    <p:extLst>
      <p:ext uri="{BB962C8B-B14F-4D97-AF65-F5344CB8AC3E}">
        <p14:creationId xmlns:p14="http://schemas.microsoft.com/office/powerpoint/2010/main" val="275147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F3CC58-BB30-E540-B9BF-CB39ABDE8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583377"/>
          </a:xfrm>
        </p:spPr>
        <p:txBody>
          <a:bodyPr>
            <a:noAutofit/>
          </a:bodyPr>
          <a:lstStyle/>
          <a:p>
            <a:r>
              <a:rPr lang="tr-TR" sz="6000" dirty="0">
                <a:solidFill>
                  <a:schemeClr val="accent2">
                    <a:lumMod val="75000"/>
                  </a:schemeClr>
                </a:solidFill>
              </a:rPr>
              <a:t>INGREDIENTS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4939F7-438B-044B-8290-80E560282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3376"/>
            <a:ext cx="12192000" cy="5430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We must to have;</a:t>
            </a:r>
          </a:p>
          <a:p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2 tbs ofButter</a:t>
            </a:r>
          </a:p>
          <a:p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1 Green Pepper</a:t>
            </a:r>
          </a:p>
          <a:p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1\2 Cup Tomato Juice</a:t>
            </a:r>
          </a:p>
          <a:p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300 Grams Beef or Lamb Meat (Waited In The Freezer For 2 Hours)</a:t>
            </a:r>
          </a:p>
          <a:p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Salt, Black Pepper</a:t>
            </a:r>
          </a:p>
          <a:p>
            <a:r>
              <a:rPr lang="tr-TR" sz="3600" dirty="0">
                <a:solidFill>
                  <a:schemeClr val="accent3">
                    <a:lumMod val="75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Oil</a:t>
            </a:r>
          </a:p>
        </p:txBody>
      </p:sp>
    </p:spTree>
    <p:extLst>
      <p:ext uri="{BB962C8B-B14F-4D97-AF65-F5344CB8AC3E}">
        <p14:creationId xmlns:p14="http://schemas.microsoft.com/office/powerpoint/2010/main" val="331258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882E11-675C-B348-8496-5DF0DCC1F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4325" y="0"/>
            <a:ext cx="12508676" cy="1867890"/>
          </a:xfrm>
        </p:spPr>
        <p:txBody>
          <a:bodyPr>
            <a:normAutofit fontScale="90000"/>
          </a:bodyPr>
          <a:lstStyle/>
          <a:p>
            <a:r>
              <a:rPr lang="tr-TR" sz="6000" dirty="0">
                <a:solidFill>
                  <a:schemeClr val="accent4">
                    <a:lumMod val="75000"/>
                  </a:schemeClr>
                </a:solidFill>
              </a:rPr>
              <a:t>How TO MAKE Iskender??</a:t>
            </a:r>
            <a:br>
              <a:rPr lang="tr-TR" sz="6000" dirty="0">
                <a:solidFill>
                  <a:schemeClr val="accent4">
                    <a:lumMod val="75000"/>
                  </a:schemeClr>
                </a:solidFill>
              </a:rPr>
            </a:br>
            <a:endParaRPr lang="tr-TR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C3DE11-8095-6F42-8A1D-56531484E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01" y="1867890"/>
            <a:ext cx="12068299" cy="4990109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Slice the beef and lamb meat 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lenghtwise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and mix well with the grated onion,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salt and pepper. Place two slices of veal side by side on a flat floor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and place two slices of lamb meat on 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top.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Wrap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them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 in a roll,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pressing well.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Wrap with stretch film and rest overnight in the freezer.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When you cook,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take it out and slice it.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Cook over a high heat in a pan with butter and fry them in 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cooker.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Then cut into pieces.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Place the pita on a serving plate and place the meat on top. 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For the sauce, peel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the tomato and 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dice </a:t>
            </a:r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into the pan.</a:t>
            </a:r>
            <a:r>
              <a:rPr lang="tr-TR" sz="3600" dirty="0">
                <a:solidFill>
                  <a:schemeClr val="tx2">
                    <a:lumMod val="75000"/>
                  </a:schemeClr>
                </a:solidFill>
              </a:rPr>
              <a:t> And salt and black pepper.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74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416F5A-E874-6A44-BCE1-447820E4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71006"/>
          </a:xfrm>
        </p:spPr>
        <p:txBody>
          <a:bodyPr>
            <a:noAutofit/>
          </a:bodyPr>
          <a:lstStyle/>
          <a:p>
            <a:r>
              <a:rPr lang="tr-TR" sz="9600" dirty="0">
                <a:solidFill>
                  <a:schemeClr val="accent6"/>
                </a:solidFill>
              </a:rPr>
              <a:t>CountiUning...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187925-4964-604E-B31F-35F89931E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41" y="1571007"/>
            <a:ext cx="12167260" cy="5373583"/>
          </a:xfrm>
        </p:spPr>
        <p:txBody>
          <a:bodyPr>
            <a:normAutofit/>
          </a:bodyPr>
          <a:lstStyle/>
          <a:p>
            <a:r>
              <a:rPr lang="tr-TR" sz="3600" dirty="0">
                <a:solidFill>
                  <a:schemeClr val="tx2"/>
                </a:solidFill>
              </a:rPr>
              <a:t>Cook over a low heat for 5 minutes and spread over the meat. Drizzle the teased butter over the top and serve it with the yoghurt.</a:t>
            </a:r>
          </a:p>
          <a:p>
            <a:endParaRPr lang="tr-TR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tr-TR" sz="3600" dirty="0">
                <a:solidFill>
                  <a:schemeClr val="tx2"/>
                </a:solidFill>
              </a:rPr>
              <a:t>       </a:t>
            </a:r>
            <a:r>
              <a:rPr lang="tr-TR" sz="7200" b="1" dirty="0">
                <a:solidFill>
                  <a:schemeClr val="tx2"/>
                </a:solidFill>
              </a:rPr>
              <a:t>YUMMY! </a:t>
            </a:r>
          </a:p>
          <a:p>
            <a:pPr marL="0" indent="0">
              <a:buNone/>
            </a:pPr>
            <a:r>
              <a:rPr lang="tr-TR" sz="7200" b="1" dirty="0">
                <a:solidFill>
                  <a:schemeClr val="tx2"/>
                </a:solidFill>
              </a:rPr>
              <a:t>    </a:t>
            </a:r>
            <a:r>
              <a:rPr lang="tr-TR" sz="8000" dirty="0">
                <a:solidFill>
                  <a:schemeClr val="tx2"/>
                </a:solidFill>
              </a:rPr>
              <a:t>ENJOY YOUR MEAL</a:t>
            </a:r>
            <a:endParaRPr lang="tr-TR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5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A1DF44-7F22-BA46-82A1-77709577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276104"/>
          </a:xfrm>
        </p:spPr>
        <p:txBody>
          <a:bodyPr>
            <a:normAutofit/>
          </a:bodyPr>
          <a:lstStyle/>
          <a:p>
            <a:r>
              <a:rPr lang="tr-TR" sz="9600" dirty="0">
                <a:solidFill>
                  <a:schemeClr val="accent3"/>
                </a:solidFill>
              </a:rPr>
              <a:t>GOoDBYE😃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B932CB75-83BF-D64B-BC80-6D37699531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1286" y="2291134"/>
            <a:ext cx="6526312" cy="4469808"/>
          </a:xfrm>
        </p:spPr>
      </p:pic>
    </p:spTree>
    <p:extLst>
      <p:ext uri="{BB962C8B-B14F-4D97-AF65-F5344CB8AC3E}">
        <p14:creationId xmlns:p14="http://schemas.microsoft.com/office/powerpoint/2010/main" val="2836749353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244</Words>
  <Application>Microsoft Office PowerPoint</Application>
  <PresentationFormat>Geniş ekran</PresentationFormat>
  <Paragraphs>20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Bernard MT Condensed</vt:lpstr>
      <vt:lpstr>Gill Sans MT</vt:lpstr>
      <vt:lpstr>Segoe UI Symbol</vt:lpstr>
      <vt:lpstr>Verdana</vt:lpstr>
      <vt:lpstr>Paket</vt:lpstr>
      <vt:lpstr>Iskender</vt:lpstr>
      <vt:lpstr>Iskender</vt:lpstr>
      <vt:lpstr>INGREDIENTS</vt:lpstr>
      <vt:lpstr>How TO MAKE Iskender?? </vt:lpstr>
      <vt:lpstr>CountiUning...</vt:lpstr>
      <vt:lpstr>GOoDBYE😃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İskender</dc:title>
  <dc:creator>neslihaneslem28@gmail.com</dc:creator>
  <cp:lastModifiedBy>KENAN</cp:lastModifiedBy>
  <cp:revision>12</cp:revision>
  <dcterms:created xsi:type="dcterms:W3CDTF">2019-12-18T14:41:37Z</dcterms:created>
  <dcterms:modified xsi:type="dcterms:W3CDTF">2019-12-25T16:57:48Z</dcterms:modified>
</cp:coreProperties>
</file>