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
  </p:notesMasterIdLst>
  <p:sldIdLst>
    <p:sldId id="257" r:id="rId2"/>
    <p:sldId id="259" r:id="rId3"/>
    <p:sldId id="261" r:id="rId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 /><Relationship Id="rId3" Type="http://schemas.openxmlformats.org/officeDocument/2006/relationships/slide" Target="slides/slide2.xml" /><Relationship Id="rId7" Type="http://schemas.openxmlformats.org/officeDocument/2006/relationships/viewProps" Target="viewProps.xml" /><Relationship Id="rId2" Type="http://schemas.openxmlformats.org/officeDocument/2006/relationships/slide" Target="slides/slide1.xml" /><Relationship Id="rId1" Type="http://schemas.openxmlformats.org/officeDocument/2006/relationships/slideMaster" Target="slideMasters/slideMaster1.xml" /><Relationship Id="rId6" Type="http://schemas.openxmlformats.org/officeDocument/2006/relationships/presProps" Target="presProps.xml" /><Relationship Id="rId5" Type="http://schemas.openxmlformats.org/officeDocument/2006/relationships/notesMaster" Target="notesMasters/notesMaster1.xml" /><Relationship Id="rId4" Type="http://schemas.openxmlformats.org/officeDocument/2006/relationships/slide" Target="slides/slide3.xml" /><Relationship Id="rId9" Type="http://schemas.openxmlformats.org/officeDocument/2006/relationships/tableStyles" Target="tableStyle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9D0172-9666-4EF1-A3A6-605EB9D3A13E}" type="datetimeFigureOut">
              <a:rPr lang="tr-TR" smtClean="0"/>
              <a:pPr/>
              <a:t>29.12.2019</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A87F39-97D0-4A65-841C-BE89933D2037}" type="slidenum">
              <a:rPr lang="tr-TR" smtClean="0"/>
              <a:pPr/>
              <a:t>‹#›</a:t>
            </a:fld>
            <a:endParaRPr lang="tr-TR"/>
          </a:p>
        </p:txBody>
      </p:sp>
    </p:spTree>
    <p:extLst>
      <p:ext uri="{BB962C8B-B14F-4D97-AF65-F5344CB8AC3E}">
        <p14:creationId xmlns:p14="http://schemas.microsoft.com/office/powerpoint/2010/main" val="2244374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3E65EE9-96A0-4DDB-9D1F-95E62C7E614A}" type="slidenum">
              <a:rPr lang="tr-TR" smtClean="0"/>
              <a:pPr/>
              <a:t>1</a:t>
            </a:fld>
            <a:endParaRPr lang="tr-TR"/>
          </a:p>
        </p:txBody>
      </p:sp>
    </p:spTree>
    <p:extLst>
      <p:ext uri="{BB962C8B-B14F-4D97-AF65-F5344CB8AC3E}">
        <p14:creationId xmlns:p14="http://schemas.microsoft.com/office/powerpoint/2010/main" val="3804209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a:effectLst>
                  <a:outerShdw blurRad="38100" dist="38100" dir="2700000" algn="tl">
                    <a:srgbClr val="000000">
                      <a:alpha val="43137"/>
                    </a:srgbClr>
                  </a:outerShdw>
                </a:effectLst>
                <a:latin typeface="+mn-lt"/>
              </a:rPr>
              <a:t>{</a:t>
            </a: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tr-TR"/>
              <a:t>Asıl başlık stili için tıklatın</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endParaRPr lang="en-US" dirty="0"/>
          </a:p>
        </p:txBody>
      </p:sp>
      <p:sp>
        <p:nvSpPr>
          <p:cNvPr id="15" name="Date Placeholder 14"/>
          <p:cNvSpPr>
            <a:spLocks noGrp="1"/>
          </p:cNvSpPr>
          <p:nvPr>
            <p:ph type="dt" sz="half" idx="10"/>
          </p:nvPr>
        </p:nvSpPr>
        <p:spPr/>
        <p:txBody>
          <a:bodyPr/>
          <a:lstStyle/>
          <a:p>
            <a:fld id="{B0683B8F-9EB8-437A-B1C3-01A2350C8850}" type="datetimeFigureOut">
              <a:rPr lang="tr-TR" smtClean="0"/>
              <a:pPr/>
              <a:t>29.12.2019</a:t>
            </a:fld>
            <a:endParaRPr lang="tr-TR"/>
          </a:p>
        </p:txBody>
      </p:sp>
      <p:sp>
        <p:nvSpPr>
          <p:cNvPr id="16" name="Slide Number Placeholder 15"/>
          <p:cNvSpPr>
            <a:spLocks noGrp="1"/>
          </p:cNvSpPr>
          <p:nvPr>
            <p:ph type="sldNum" sz="quarter" idx="11"/>
          </p:nvPr>
        </p:nvSpPr>
        <p:spPr/>
        <p:txBody>
          <a:bodyPr/>
          <a:lstStyle/>
          <a:p>
            <a:fld id="{761FE336-3F76-4B0E-99B1-2FEDD83CB21C}" type="slidenum">
              <a:rPr lang="tr-TR" smtClean="0"/>
              <a:pPr/>
              <a:t>‹#›</a:t>
            </a:fld>
            <a:endParaRPr lang="tr-TR"/>
          </a:p>
        </p:txBody>
      </p:sp>
      <p:sp>
        <p:nvSpPr>
          <p:cNvPr id="17" name="Footer Placeholder 16"/>
          <p:cNvSpPr>
            <a:spLocks noGrp="1"/>
          </p:cNvSpPr>
          <p:nvPr>
            <p:ph type="ftr" sz="quarter" idx="12"/>
          </p:nvPr>
        </p:nvSpPr>
        <p:spPr/>
        <p:txBody>
          <a:bodyPr/>
          <a:lstStyle/>
          <a:p>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B0683B8F-9EB8-437A-B1C3-01A2350C8850}" type="datetimeFigureOut">
              <a:rPr lang="tr-TR" smtClean="0"/>
              <a:pPr/>
              <a:t>29.12.2019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61FE336-3F76-4B0E-99B1-2FEDD83CB21C}"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0683B8F-9EB8-437A-B1C3-01A2350C8850}" type="datetimeFigureOut">
              <a:rPr lang="tr-TR" smtClean="0"/>
              <a:pPr/>
              <a:t>29.12.2019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61FE336-3F76-4B0E-99B1-2FEDD83CB21C}"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13" name="Title 12"/>
          <p:cNvSpPr>
            <a:spLocks noGrp="1"/>
          </p:cNvSpPr>
          <p:nvPr>
            <p:ph type="title"/>
          </p:nvPr>
        </p:nvSpPr>
        <p:spPr/>
        <p:txBody>
          <a:bodyPr/>
          <a:lstStyle/>
          <a:p>
            <a:r>
              <a:rPr lang="tr-TR"/>
              <a:t>Asıl başlık stili için tıklatın</a:t>
            </a:r>
            <a:endParaRPr lang="en-US"/>
          </a:p>
        </p:txBody>
      </p:sp>
      <p:sp>
        <p:nvSpPr>
          <p:cNvPr id="14" name="Date Placeholder 13"/>
          <p:cNvSpPr>
            <a:spLocks noGrp="1"/>
          </p:cNvSpPr>
          <p:nvPr>
            <p:ph type="dt" sz="half" idx="10"/>
          </p:nvPr>
        </p:nvSpPr>
        <p:spPr/>
        <p:txBody>
          <a:bodyPr/>
          <a:lstStyle/>
          <a:p>
            <a:fld id="{B0683B8F-9EB8-437A-B1C3-01A2350C8850}" type="datetimeFigureOut">
              <a:rPr lang="tr-TR" smtClean="0"/>
              <a:pPr/>
              <a:t>29.12.2019</a:t>
            </a:fld>
            <a:endParaRPr lang="tr-TR"/>
          </a:p>
        </p:txBody>
      </p:sp>
      <p:sp>
        <p:nvSpPr>
          <p:cNvPr id="15" name="Slide Number Placeholder 14"/>
          <p:cNvSpPr>
            <a:spLocks noGrp="1"/>
          </p:cNvSpPr>
          <p:nvPr>
            <p:ph type="sldNum" sz="quarter" idx="11"/>
          </p:nvPr>
        </p:nvSpPr>
        <p:spPr/>
        <p:txBody>
          <a:bodyPr/>
          <a:lstStyle/>
          <a:p>
            <a:fld id="{761FE336-3F76-4B0E-99B1-2FEDD83CB21C}" type="slidenum">
              <a:rPr lang="tr-TR" smtClean="0"/>
              <a:pPr/>
              <a:t>‹#›</a:t>
            </a:fld>
            <a:endParaRPr lang="tr-TR"/>
          </a:p>
        </p:txBody>
      </p:sp>
      <p:sp>
        <p:nvSpPr>
          <p:cNvPr id="16" name="Footer Placeholder 15"/>
          <p:cNvSpPr>
            <a:spLocks noGrp="1"/>
          </p:cNvSpPr>
          <p:nvPr>
            <p:ph type="ftr" sz="quarter" idx="12"/>
          </p:nvPr>
        </p:nvSpPr>
        <p:spPr/>
        <p:txBody>
          <a:bodyPr/>
          <a:lstStyle/>
          <a:p>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a:effectLst>
                  <a:outerShdw blurRad="38100" dist="38100" dir="2700000" algn="tl">
                    <a:srgbClr val="000000">
                      <a:alpha val="43137"/>
                    </a:srgbClr>
                  </a:outerShdw>
                </a:effectLst>
                <a:latin typeface="+mn-lt"/>
              </a:rPr>
              <a:t>{</a:t>
            </a: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12" name="Date Placeholder 11"/>
          <p:cNvSpPr>
            <a:spLocks noGrp="1"/>
          </p:cNvSpPr>
          <p:nvPr>
            <p:ph type="dt" sz="half" idx="10"/>
          </p:nvPr>
        </p:nvSpPr>
        <p:spPr/>
        <p:txBody>
          <a:bodyPr/>
          <a:lstStyle/>
          <a:p>
            <a:fld id="{B0683B8F-9EB8-437A-B1C3-01A2350C8850}" type="datetimeFigureOut">
              <a:rPr lang="tr-TR" smtClean="0"/>
              <a:pPr/>
              <a:t>29.12.2019</a:t>
            </a:fld>
            <a:endParaRPr lang="tr-TR"/>
          </a:p>
        </p:txBody>
      </p:sp>
      <p:sp>
        <p:nvSpPr>
          <p:cNvPr id="13" name="Slide Number Placeholder 12"/>
          <p:cNvSpPr>
            <a:spLocks noGrp="1"/>
          </p:cNvSpPr>
          <p:nvPr>
            <p:ph type="sldNum" sz="quarter" idx="11"/>
          </p:nvPr>
        </p:nvSpPr>
        <p:spPr/>
        <p:txBody>
          <a:bodyPr/>
          <a:lstStyle/>
          <a:p>
            <a:fld id="{761FE336-3F76-4B0E-99B1-2FEDD83CB21C}" type="slidenum">
              <a:rPr lang="tr-TR" smtClean="0"/>
              <a:pPr/>
              <a:t>‹#›</a:t>
            </a:fld>
            <a:endParaRPr lang="tr-TR"/>
          </a:p>
        </p:txBody>
      </p:sp>
      <p:sp>
        <p:nvSpPr>
          <p:cNvPr id="14" name="Footer Placeholder 13"/>
          <p:cNvSpPr>
            <a:spLocks noGrp="1"/>
          </p:cNvSpPr>
          <p:nvPr>
            <p:ph type="ftr" sz="quarter" idx="12"/>
          </p:nvPr>
        </p:nvSpPr>
        <p:spPr/>
        <p:txBody>
          <a:bodyPr/>
          <a:lstStyle/>
          <a:p>
            <a:endParaRPr lang="tr-TR"/>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tr-TR"/>
              <a:t>Asıl başlık stili için tıklatın</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B0683B8F-9EB8-437A-B1C3-01A2350C8850}" type="datetimeFigureOut">
              <a:rPr lang="tr-TR" smtClean="0"/>
              <a:pPr/>
              <a:t>29.12.2019</a:t>
            </a:fld>
            <a:endParaRPr lang="tr-TR"/>
          </a:p>
        </p:txBody>
      </p:sp>
      <p:sp>
        <p:nvSpPr>
          <p:cNvPr id="9" name="Slide Number Placeholder 8"/>
          <p:cNvSpPr>
            <a:spLocks noGrp="1"/>
          </p:cNvSpPr>
          <p:nvPr>
            <p:ph type="sldNum" sz="quarter" idx="11"/>
          </p:nvPr>
        </p:nvSpPr>
        <p:spPr/>
        <p:txBody>
          <a:bodyPr/>
          <a:lstStyle/>
          <a:p>
            <a:fld id="{761FE336-3F76-4B0E-99B1-2FEDD83CB21C}" type="slidenum">
              <a:rPr lang="tr-TR" smtClean="0"/>
              <a:pPr/>
              <a:t>‹#›</a:t>
            </a:fld>
            <a:endParaRPr lang="tr-TR"/>
          </a:p>
        </p:txBody>
      </p:sp>
      <p:sp>
        <p:nvSpPr>
          <p:cNvPr id="10" name="Footer Placeholder 9"/>
          <p:cNvSpPr>
            <a:spLocks noGrp="1"/>
          </p:cNvSpPr>
          <p:nvPr>
            <p:ph type="ftr" sz="quarter" idx="12"/>
          </p:nvPr>
        </p:nvSpPr>
        <p:spPr/>
        <p:txBody>
          <a:bodyPr/>
          <a:lstStyle/>
          <a:p>
            <a:endParaRPr lang="tr-TR"/>
          </a:p>
        </p:txBody>
      </p:sp>
      <p:sp>
        <p:nvSpPr>
          <p:cNvPr id="11" name="Title 10"/>
          <p:cNvSpPr>
            <a:spLocks noGrp="1"/>
          </p:cNvSpPr>
          <p:nvPr>
            <p:ph type="title"/>
          </p:nvPr>
        </p:nvSpPr>
        <p:spPr/>
        <p:txBody>
          <a:bodyPr/>
          <a:lstStyle/>
          <a:p>
            <a:r>
              <a:rPr lang="tr-TR"/>
              <a:t>Asıl başlık stili için tıklatın</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a:effectLst>
                  <a:outerShdw blurRad="38100" dist="38100" dir="2700000" algn="tl">
                    <a:srgbClr val="000000">
                      <a:alpha val="43137"/>
                    </a:srgbClr>
                  </a:outerShdw>
                </a:effectLst>
                <a:latin typeface="+mn-lt"/>
              </a:rPr>
              <a:t>{</a:t>
            </a: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a:effectLst>
                  <a:outerShdw blurRad="38100" dist="38100" dir="2700000" algn="tl">
                    <a:srgbClr val="000000">
                      <a:alpha val="43137"/>
                    </a:srgbClr>
                  </a:outerShdw>
                </a:effectLst>
                <a:latin typeface="+mn-lt"/>
              </a:rPr>
              <a:t>{</a:t>
            </a:r>
          </a:p>
        </p:txBody>
      </p:sp>
      <p:sp>
        <p:nvSpPr>
          <p:cNvPr id="12" name="Title 11"/>
          <p:cNvSpPr>
            <a:spLocks noGrp="1"/>
          </p:cNvSpPr>
          <p:nvPr>
            <p:ph type="title"/>
          </p:nvPr>
        </p:nvSpPr>
        <p:spPr/>
        <p:txBody>
          <a:bodyPr/>
          <a:lstStyle/>
          <a:p>
            <a:r>
              <a:rPr lang="tr-TR"/>
              <a:t>Asıl başlık stili için tıklatın</a:t>
            </a:r>
            <a:endParaRPr lang="en-US" dirty="0"/>
          </a:p>
        </p:txBody>
      </p:sp>
      <p:sp>
        <p:nvSpPr>
          <p:cNvPr id="14" name="Date Placeholder 13"/>
          <p:cNvSpPr>
            <a:spLocks noGrp="1"/>
          </p:cNvSpPr>
          <p:nvPr>
            <p:ph type="dt" sz="half" idx="10"/>
          </p:nvPr>
        </p:nvSpPr>
        <p:spPr/>
        <p:txBody>
          <a:bodyPr/>
          <a:lstStyle/>
          <a:p>
            <a:fld id="{B0683B8F-9EB8-437A-B1C3-01A2350C8850}" type="datetimeFigureOut">
              <a:rPr lang="tr-TR" smtClean="0"/>
              <a:pPr/>
              <a:t>29.12.2019</a:t>
            </a:fld>
            <a:endParaRPr lang="tr-TR"/>
          </a:p>
        </p:txBody>
      </p:sp>
      <p:sp>
        <p:nvSpPr>
          <p:cNvPr id="15" name="Slide Number Placeholder 14"/>
          <p:cNvSpPr>
            <a:spLocks noGrp="1"/>
          </p:cNvSpPr>
          <p:nvPr>
            <p:ph type="sldNum" sz="quarter" idx="11"/>
          </p:nvPr>
        </p:nvSpPr>
        <p:spPr/>
        <p:txBody>
          <a:bodyPr/>
          <a:lstStyle/>
          <a:p>
            <a:fld id="{761FE336-3F76-4B0E-99B1-2FEDD83CB21C}" type="slidenum">
              <a:rPr lang="tr-TR" smtClean="0"/>
              <a:pPr/>
              <a:t>‹#›</a:t>
            </a:fld>
            <a:endParaRPr lang="tr-TR"/>
          </a:p>
        </p:txBody>
      </p:sp>
      <p:sp>
        <p:nvSpPr>
          <p:cNvPr id="16" name="Footer Placeholder 15"/>
          <p:cNvSpPr>
            <a:spLocks noGrp="1"/>
          </p:cNvSpPr>
          <p:nvPr>
            <p:ph type="ftr" sz="quarter" idx="12"/>
          </p:nvPr>
        </p:nvSpPr>
        <p:spPr/>
        <p:txBody>
          <a:bodyPr/>
          <a:lstStyle/>
          <a:p>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tr-TR"/>
              <a:t>Asıl başlık stili için tıklatın</a:t>
            </a:r>
            <a:endParaRPr lang="en-US"/>
          </a:p>
        </p:txBody>
      </p:sp>
      <p:sp>
        <p:nvSpPr>
          <p:cNvPr id="7" name="Date Placeholder 6"/>
          <p:cNvSpPr>
            <a:spLocks noGrp="1"/>
          </p:cNvSpPr>
          <p:nvPr>
            <p:ph type="dt" sz="half" idx="10"/>
          </p:nvPr>
        </p:nvSpPr>
        <p:spPr/>
        <p:txBody>
          <a:bodyPr/>
          <a:lstStyle/>
          <a:p>
            <a:fld id="{B0683B8F-9EB8-437A-B1C3-01A2350C8850}" type="datetimeFigureOut">
              <a:rPr lang="tr-TR" smtClean="0"/>
              <a:pPr/>
              <a:t>29.12.2019</a:t>
            </a:fld>
            <a:endParaRPr lang="tr-TR"/>
          </a:p>
        </p:txBody>
      </p:sp>
      <p:sp>
        <p:nvSpPr>
          <p:cNvPr id="8" name="Slide Number Placeholder 7"/>
          <p:cNvSpPr>
            <a:spLocks noGrp="1"/>
          </p:cNvSpPr>
          <p:nvPr>
            <p:ph type="sldNum" sz="quarter" idx="11"/>
          </p:nvPr>
        </p:nvSpPr>
        <p:spPr/>
        <p:txBody>
          <a:bodyPr/>
          <a:lstStyle/>
          <a:p>
            <a:fld id="{761FE336-3F76-4B0E-99B1-2FEDD83CB21C}" type="slidenum">
              <a:rPr lang="tr-TR" smtClean="0"/>
              <a:pPr/>
              <a:t>‹#›</a:t>
            </a:fld>
            <a:endParaRPr lang="tr-TR"/>
          </a:p>
        </p:txBody>
      </p:sp>
      <p:sp>
        <p:nvSpPr>
          <p:cNvPr id="9" name="Footer Placeholder 8"/>
          <p:cNvSpPr>
            <a:spLocks noGrp="1"/>
          </p:cNvSpPr>
          <p:nvPr>
            <p:ph type="ftr" sz="quarter" idx="12"/>
          </p:nvPr>
        </p:nvSpPr>
        <p:spPr/>
        <p:txBody>
          <a:bodyPr/>
          <a:lstStyle/>
          <a:p>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0683B8F-9EB8-437A-B1C3-01A2350C8850}" type="datetimeFigureOut">
              <a:rPr lang="tr-TR" smtClean="0"/>
              <a:pPr/>
              <a:t>29.12.2019</a:t>
            </a:fld>
            <a:endParaRPr lang="tr-TR"/>
          </a:p>
        </p:txBody>
      </p:sp>
      <p:sp>
        <p:nvSpPr>
          <p:cNvPr id="6" name="Slide Number Placeholder 5"/>
          <p:cNvSpPr>
            <a:spLocks noGrp="1"/>
          </p:cNvSpPr>
          <p:nvPr>
            <p:ph type="sldNum" sz="quarter" idx="11"/>
          </p:nvPr>
        </p:nvSpPr>
        <p:spPr/>
        <p:txBody>
          <a:bodyPr/>
          <a:lstStyle/>
          <a:p>
            <a:fld id="{761FE336-3F76-4B0E-99B1-2FEDD83CB21C}" type="slidenum">
              <a:rPr lang="tr-TR" smtClean="0"/>
              <a:pPr/>
              <a:t>‹#›</a:t>
            </a:fld>
            <a:endParaRPr lang="tr-TR"/>
          </a:p>
        </p:txBody>
      </p:sp>
      <p:sp>
        <p:nvSpPr>
          <p:cNvPr id="7" name="Footer Placeholder 6"/>
          <p:cNvSpPr>
            <a:spLocks noGrp="1"/>
          </p:cNvSpPr>
          <p:nvPr>
            <p:ph type="ftr" sz="quarter" idx="12"/>
          </p:nvPr>
        </p:nvSpPr>
        <p:spPr/>
        <p:txBody>
          <a:bodyPr/>
          <a:lstStyle/>
          <a:p>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a:effectLst>
                  <a:outerShdw blurRad="38100" dist="38100" dir="2700000" algn="tl">
                    <a:srgbClr val="000000">
                      <a:alpha val="43137"/>
                    </a:srgbClr>
                  </a:outerShdw>
                </a:effectLst>
                <a:latin typeface="+mn-lt"/>
              </a:rPr>
              <a:t>{</a:t>
            </a: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15" name="Date Placeholder 14"/>
          <p:cNvSpPr>
            <a:spLocks noGrp="1"/>
          </p:cNvSpPr>
          <p:nvPr>
            <p:ph type="dt" sz="half" idx="10"/>
          </p:nvPr>
        </p:nvSpPr>
        <p:spPr/>
        <p:txBody>
          <a:bodyPr/>
          <a:lstStyle/>
          <a:p>
            <a:fld id="{B0683B8F-9EB8-437A-B1C3-01A2350C8850}" type="datetimeFigureOut">
              <a:rPr lang="tr-TR" smtClean="0"/>
              <a:pPr/>
              <a:t>29.12.2019</a:t>
            </a:fld>
            <a:endParaRPr lang="tr-TR"/>
          </a:p>
        </p:txBody>
      </p:sp>
      <p:sp>
        <p:nvSpPr>
          <p:cNvPr id="16" name="Slide Number Placeholder 15"/>
          <p:cNvSpPr>
            <a:spLocks noGrp="1"/>
          </p:cNvSpPr>
          <p:nvPr>
            <p:ph type="sldNum" sz="quarter" idx="11"/>
          </p:nvPr>
        </p:nvSpPr>
        <p:spPr/>
        <p:txBody>
          <a:bodyPr/>
          <a:lstStyle/>
          <a:p>
            <a:fld id="{761FE336-3F76-4B0E-99B1-2FEDD83CB21C}" type="slidenum">
              <a:rPr lang="tr-TR" smtClean="0"/>
              <a:pPr/>
              <a:t>‹#›</a:t>
            </a:fld>
            <a:endParaRPr lang="tr-TR"/>
          </a:p>
        </p:txBody>
      </p:sp>
      <p:sp>
        <p:nvSpPr>
          <p:cNvPr id="17" name="Footer Placeholder 16"/>
          <p:cNvSpPr>
            <a:spLocks noGrp="1"/>
          </p:cNvSpPr>
          <p:nvPr>
            <p:ph type="ftr" sz="quarter" idx="12"/>
          </p:nvPr>
        </p:nvSpPr>
        <p:spPr/>
        <p:txBody>
          <a:bodyPr/>
          <a:lstStyle/>
          <a:p>
            <a:endParaRPr lang="tr-TR"/>
          </a:p>
        </p:txBody>
      </p:sp>
      <p:sp>
        <p:nvSpPr>
          <p:cNvPr id="18" name="Title 17"/>
          <p:cNvSpPr>
            <a:spLocks noGrp="1"/>
          </p:cNvSpPr>
          <p:nvPr>
            <p:ph type="title"/>
          </p:nvPr>
        </p:nvSpPr>
        <p:spPr/>
        <p:txBody>
          <a:bodyPr/>
          <a:lstStyle/>
          <a:p>
            <a:r>
              <a:rPr lang="tr-TR"/>
              <a:t>Asıl başlık stili için tıklatın</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a:effectLst>
                  <a:outerShdw blurRad="38100" dist="38100" dir="2700000" algn="tl">
                    <a:srgbClr val="000000">
                      <a:alpha val="43137"/>
                    </a:srgbClr>
                  </a:outerShdw>
                </a:effectLst>
                <a:latin typeface="+mn-lt"/>
              </a:rPr>
              <a:t>{</a:t>
            </a:r>
          </a:p>
        </p:txBody>
      </p:sp>
      <p:sp>
        <p:nvSpPr>
          <p:cNvPr id="11" name="Title 10"/>
          <p:cNvSpPr>
            <a:spLocks noGrp="1"/>
          </p:cNvSpPr>
          <p:nvPr>
            <p:ph type="title"/>
          </p:nvPr>
        </p:nvSpPr>
        <p:spPr/>
        <p:txBody>
          <a:bodyPr/>
          <a:lstStyle/>
          <a:p>
            <a:r>
              <a:rPr lang="tr-TR"/>
              <a:t>Asıl başlık stili için tıklatın</a:t>
            </a:r>
            <a:endParaRPr lang="en-US"/>
          </a:p>
        </p:txBody>
      </p:sp>
      <p:sp>
        <p:nvSpPr>
          <p:cNvPr id="13" name="Date Placeholder 12"/>
          <p:cNvSpPr>
            <a:spLocks noGrp="1"/>
          </p:cNvSpPr>
          <p:nvPr>
            <p:ph type="dt" sz="half" idx="10"/>
          </p:nvPr>
        </p:nvSpPr>
        <p:spPr/>
        <p:txBody>
          <a:bodyPr/>
          <a:lstStyle/>
          <a:p>
            <a:fld id="{B0683B8F-9EB8-437A-B1C3-01A2350C8850}" type="datetimeFigureOut">
              <a:rPr lang="tr-TR" smtClean="0"/>
              <a:pPr/>
              <a:t>29.12.2019</a:t>
            </a:fld>
            <a:endParaRPr lang="tr-TR"/>
          </a:p>
        </p:txBody>
      </p:sp>
      <p:sp>
        <p:nvSpPr>
          <p:cNvPr id="14" name="Slide Number Placeholder 13"/>
          <p:cNvSpPr>
            <a:spLocks noGrp="1"/>
          </p:cNvSpPr>
          <p:nvPr>
            <p:ph type="sldNum" sz="quarter" idx="11"/>
          </p:nvPr>
        </p:nvSpPr>
        <p:spPr/>
        <p:txBody>
          <a:bodyPr/>
          <a:lstStyle/>
          <a:p>
            <a:fld id="{761FE336-3F76-4B0E-99B1-2FEDD83CB21C}" type="slidenum">
              <a:rPr lang="tr-TR" smtClean="0"/>
              <a:pPr/>
              <a:t>‹#›</a:t>
            </a:fld>
            <a:endParaRPr lang="tr-TR"/>
          </a:p>
        </p:txBody>
      </p:sp>
      <p:sp>
        <p:nvSpPr>
          <p:cNvPr id="15" name="Footer Placeholder 14"/>
          <p:cNvSpPr>
            <a:spLocks noGrp="1"/>
          </p:cNvSpPr>
          <p:nvPr>
            <p:ph type="ftr" sz="quarter" idx="12"/>
          </p:nvPr>
        </p:nvSpPr>
        <p:spPr/>
        <p:txBody>
          <a:bodyPr/>
          <a:lstStyle/>
          <a:p>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tr-TR"/>
              <a:t>Asıl başlık stili için tıklatın</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B0683B8F-9EB8-437A-B1C3-01A2350C8850}" type="datetimeFigureOut">
              <a:rPr lang="tr-TR" smtClean="0"/>
              <a:pPr/>
              <a:t>29.12.2019</a:t>
            </a:fld>
            <a:endParaRPr lang="tr-TR"/>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tr-TR"/>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761FE336-3F76-4B0E-99B1-2FEDD83CB21C}" type="slidenum">
              <a:rPr lang="tr-TR" smtClean="0"/>
              <a:pPr/>
              <a:t>‹#›</a:t>
            </a:fld>
            <a:endParaRPr lang="tr-T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notesSlide" Target="../notesSlides/notesSlide1.xml" /><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7.xml" /></Relationships>
</file>

<file path=ppt/slides/_rels/slide3.xml.rels><?xml version="1.0" encoding="UTF-8" standalone="yes"?>
<Relationships xmlns="http://schemas.openxmlformats.org/package/2006/relationships"><Relationship Id="rId3" Type="http://schemas.openxmlformats.org/officeDocument/2006/relationships/image" Target="../media/image5.jpeg" /><Relationship Id="rId2" Type="http://schemas.openxmlformats.org/officeDocument/2006/relationships/image" Target="../media/image4.jpeg" /><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Dikdörtgen"/>
          <p:cNvSpPr/>
          <p:nvPr/>
        </p:nvSpPr>
        <p:spPr>
          <a:xfrm>
            <a:off x="1607887" y="620688"/>
            <a:ext cx="5928226" cy="1015663"/>
          </a:xfrm>
          <a:prstGeom prst="rect">
            <a:avLst/>
          </a:prstGeom>
          <a:noFill/>
        </p:spPr>
        <p:txBody>
          <a:bodyPr wrap="none" lIns="91440" tIns="45720" rIns="91440" bIns="45720" anchor="ctr">
            <a:spAutoFit/>
          </a:bodyPr>
          <a:lstStyle/>
          <a:p>
            <a:pPr algn="ctr"/>
            <a:r>
              <a:rPr lang="tr-TR" sz="6000" b="1" dirty="0" err="1">
                <a:ln w="12700">
                  <a:solidFill>
                    <a:srgbClr val="002060"/>
                  </a:solidFill>
                  <a:prstDash val="solid"/>
                </a:ln>
                <a:solidFill>
                  <a:schemeClr val="bg2">
                    <a:tint val="85000"/>
                    <a:satMod val="155000"/>
                  </a:schemeClr>
                </a:solidFill>
                <a:effectLst>
                  <a:outerShdw blurRad="41275" dist="20320" dir="1800000" algn="tl" rotWithShape="0">
                    <a:srgbClr val="000000">
                      <a:alpha val="40000"/>
                    </a:srgbClr>
                  </a:outerShdw>
                </a:effectLst>
              </a:rPr>
              <a:t>Sahika</a:t>
            </a:r>
            <a:r>
              <a:rPr lang="tr-TR" sz="6000" b="1" dirty="0">
                <a:ln w="12700">
                  <a:solidFill>
                    <a:srgbClr val="002060"/>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tr-TR" sz="6000" b="1" dirty="0" err="1">
                <a:ln w="12700">
                  <a:solidFill>
                    <a:srgbClr val="002060"/>
                  </a:solidFill>
                  <a:prstDash val="solid"/>
                </a:ln>
                <a:solidFill>
                  <a:schemeClr val="bg2">
                    <a:tint val="85000"/>
                    <a:satMod val="155000"/>
                  </a:schemeClr>
                </a:solidFill>
                <a:effectLst>
                  <a:outerShdw blurRad="41275" dist="20320" dir="1800000" algn="tl" rotWithShape="0">
                    <a:srgbClr val="000000">
                      <a:alpha val="40000"/>
                    </a:srgbClr>
                  </a:outerShdw>
                </a:effectLst>
              </a:rPr>
              <a:t>Ercümen</a:t>
            </a:r>
            <a:endParaRPr lang="tr-TR" sz="6000" b="1" dirty="0">
              <a:ln w="12700">
                <a:solidFill>
                  <a:srgbClr val="002060"/>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1030" name="Picture 6" descr="http://www.sahikaercumen.com/cdn/images/gallery/4.jpg"/>
          <p:cNvPicPr>
            <a:picLocks noChangeAspect="1" noChangeArrowheads="1"/>
          </p:cNvPicPr>
          <p:nvPr/>
        </p:nvPicPr>
        <p:blipFill>
          <a:blip r:embed="rId3" cstate="print"/>
          <a:srcRect/>
          <a:stretch>
            <a:fillRect/>
          </a:stretch>
        </p:blipFill>
        <p:spPr bwMode="auto">
          <a:xfrm>
            <a:off x="1835696" y="1988840"/>
            <a:ext cx="5472608" cy="4046794"/>
          </a:xfrm>
          <a:prstGeom prst="rect">
            <a:avLst/>
          </a:prstGeom>
          <a:noFill/>
        </p:spPr>
      </p:pic>
    </p:spTree>
    <p:extLst>
      <p:ext uri="{BB962C8B-B14F-4D97-AF65-F5344CB8AC3E}">
        <p14:creationId xmlns:p14="http://schemas.microsoft.com/office/powerpoint/2010/main" val="17484870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3 Metin kutusu"/>
          <p:cNvSpPr txBox="1"/>
          <p:nvPr/>
        </p:nvSpPr>
        <p:spPr>
          <a:xfrm>
            <a:off x="1666421" y="696171"/>
            <a:ext cx="7286676" cy="584775"/>
          </a:xfrm>
          <a:prstGeom prst="rect">
            <a:avLst/>
          </a:prstGeom>
          <a:noFill/>
        </p:spPr>
        <p:txBody>
          <a:bodyPr wrap="square" rtlCol="0">
            <a:spAutoFit/>
          </a:bodyPr>
          <a:lstStyle/>
          <a:p>
            <a:endParaRPr lang="tr-TR" sz="3200" dirty="0">
              <a:latin typeface="Times New Roman" pitchFamily="18" charset="0"/>
              <a:cs typeface="Times New Roman" pitchFamily="18" charset="0"/>
            </a:endParaRPr>
          </a:p>
        </p:txBody>
      </p:sp>
      <p:sp>
        <p:nvSpPr>
          <p:cNvPr id="5" name="3 Metin kutusu"/>
          <p:cNvSpPr txBox="1"/>
          <p:nvPr/>
        </p:nvSpPr>
        <p:spPr>
          <a:xfrm>
            <a:off x="1500166" y="571480"/>
            <a:ext cx="7286676" cy="584775"/>
          </a:xfrm>
          <a:prstGeom prst="rect">
            <a:avLst/>
          </a:prstGeom>
          <a:noFill/>
        </p:spPr>
        <p:txBody>
          <a:bodyPr wrap="square" rtlCol="0">
            <a:spAutoFit/>
          </a:bodyPr>
          <a:lstStyle/>
          <a:p>
            <a:endParaRPr lang="tr-TR" sz="3200" dirty="0">
              <a:latin typeface="Times New Roman" pitchFamily="18" charset="0"/>
              <a:cs typeface="Times New Roman" pitchFamily="18" charset="0"/>
            </a:endParaRPr>
          </a:p>
        </p:txBody>
      </p:sp>
      <p:sp>
        <p:nvSpPr>
          <p:cNvPr id="6" name="Metin kutusu 5"/>
          <p:cNvSpPr txBox="1"/>
          <p:nvPr/>
        </p:nvSpPr>
        <p:spPr>
          <a:xfrm>
            <a:off x="827584" y="476672"/>
            <a:ext cx="7992888" cy="2062103"/>
          </a:xfrm>
          <a:prstGeom prst="rect">
            <a:avLst/>
          </a:prstGeom>
          <a:noFill/>
        </p:spPr>
        <p:txBody>
          <a:bodyPr wrap="square" rtlCol="0">
            <a:spAutoFit/>
          </a:bodyPr>
          <a:lstStyle/>
          <a:p>
            <a:r>
              <a:rPr lang="en-US" sz="2400" b="1" dirty="0" err="1">
                <a:solidFill>
                  <a:schemeClr val="bg1"/>
                </a:solidFill>
                <a:latin typeface="Times New Roman" pitchFamily="18" charset="0"/>
                <a:cs typeface="Times New Roman" pitchFamily="18" charset="0"/>
              </a:rPr>
              <a:t>Şahika</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Ercümen</a:t>
            </a:r>
            <a:r>
              <a:rPr lang="en-US" sz="2400" b="1" dirty="0">
                <a:solidFill>
                  <a:schemeClr val="bg1"/>
                </a:solidFill>
                <a:latin typeface="Times New Roman" pitchFamily="18" charset="0"/>
                <a:cs typeface="Times New Roman" pitchFamily="18" charset="0"/>
              </a:rPr>
              <a:t> is a Turkish </a:t>
            </a:r>
            <a:r>
              <a:rPr lang="en-US" sz="2800" b="1" u="sng"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world record holder free-diver.</a:t>
            </a:r>
            <a:r>
              <a:rPr lang="tr-TR" sz="2800" b="1" dirty="0">
                <a:solidFill>
                  <a:schemeClr val="bg1"/>
                </a:solidFill>
                <a:latin typeface="Times New Roman" pitchFamily="18" charset="0"/>
                <a:cs typeface="Times New Roman" pitchFamily="18" charset="0"/>
              </a:rPr>
              <a:t> </a:t>
            </a:r>
            <a:r>
              <a:rPr lang="tr-TR" sz="2400" b="1" dirty="0" err="1">
                <a:solidFill>
                  <a:schemeClr val="bg1"/>
                </a:solidFill>
                <a:latin typeface="Times New Roman" pitchFamily="18" charset="0"/>
                <a:cs typeface="Times New Roman" pitchFamily="18" charset="0"/>
              </a:rPr>
              <a:t>She</a:t>
            </a:r>
            <a:r>
              <a:rPr lang="tr-TR" sz="2400" b="1" dirty="0">
                <a:solidFill>
                  <a:schemeClr val="bg1"/>
                </a:solidFill>
                <a:latin typeface="Times New Roman" pitchFamily="18" charset="0"/>
                <a:cs typeface="Times New Roman" pitchFamily="18" charset="0"/>
              </a:rPr>
              <a:t> </a:t>
            </a:r>
            <a:r>
              <a:rPr lang="tr-TR" sz="2400" b="1" dirty="0" err="1">
                <a:solidFill>
                  <a:schemeClr val="bg1"/>
                </a:solidFill>
                <a:latin typeface="Times New Roman" pitchFamily="18" charset="0"/>
                <a:cs typeface="Times New Roman" pitchFamily="18" charset="0"/>
              </a:rPr>
              <a:t>was</a:t>
            </a:r>
            <a:r>
              <a:rPr lang="tr-TR" sz="2400" b="1" dirty="0">
                <a:solidFill>
                  <a:schemeClr val="bg1"/>
                </a:solidFill>
                <a:latin typeface="Times New Roman" pitchFamily="18" charset="0"/>
                <a:cs typeface="Times New Roman" pitchFamily="18" charset="0"/>
              </a:rPr>
              <a:t> b</a:t>
            </a:r>
            <a:r>
              <a:rPr lang="en-US" sz="2400" b="1" dirty="0" err="1">
                <a:solidFill>
                  <a:schemeClr val="bg1"/>
                </a:solidFill>
                <a:latin typeface="Times New Roman" pitchFamily="18" charset="0"/>
                <a:cs typeface="Times New Roman" pitchFamily="18" charset="0"/>
              </a:rPr>
              <a:t>orn</a:t>
            </a:r>
            <a:r>
              <a:rPr lang="en-US" sz="2400" b="1" dirty="0">
                <a:solidFill>
                  <a:schemeClr val="bg1"/>
                </a:solidFill>
                <a:latin typeface="Times New Roman" pitchFamily="18" charset="0"/>
                <a:cs typeface="Times New Roman" pitchFamily="18" charset="0"/>
              </a:rPr>
              <a:t> on January 16, 1985 in </a:t>
            </a:r>
            <a:r>
              <a:rPr lang="en-US" sz="2400" b="1" dirty="0" err="1">
                <a:solidFill>
                  <a:schemeClr val="bg1"/>
                </a:solidFill>
                <a:latin typeface="Times New Roman" pitchFamily="18" charset="0"/>
                <a:cs typeface="Times New Roman" pitchFamily="18" charset="0"/>
              </a:rPr>
              <a:t>Çanakkale</a:t>
            </a:r>
            <a:r>
              <a:rPr lang="tr-TR" sz="2400" b="1" dirty="0">
                <a:solidFill>
                  <a:schemeClr val="bg1"/>
                </a:solidFill>
                <a:latin typeface="Times New Roman" pitchFamily="18" charset="0"/>
                <a:cs typeface="Times New Roman" pitchFamily="18" charset="0"/>
              </a:rPr>
              <a:t>. S</a:t>
            </a:r>
            <a:r>
              <a:rPr lang="en-US" sz="2400" b="1" dirty="0">
                <a:solidFill>
                  <a:schemeClr val="bg1"/>
                </a:solidFill>
                <a:latin typeface="Times New Roman" pitchFamily="18" charset="0"/>
                <a:cs typeface="Times New Roman" pitchFamily="18" charset="0"/>
              </a:rPr>
              <a:t>he was educated at </a:t>
            </a:r>
            <a:r>
              <a:rPr lang="en-US" sz="2400" b="1" dirty="0" err="1">
                <a:solidFill>
                  <a:schemeClr val="bg1"/>
                </a:solidFill>
                <a:latin typeface="Times New Roman" pitchFamily="18" charset="0"/>
                <a:cs typeface="Times New Roman" pitchFamily="18" charset="0"/>
              </a:rPr>
              <a:t>Gazi</a:t>
            </a:r>
            <a:r>
              <a:rPr lang="en-US" sz="2400" b="1" dirty="0">
                <a:solidFill>
                  <a:schemeClr val="bg1"/>
                </a:solidFill>
                <a:latin typeface="Times New Roman" pitchFamily="18" charset="0"/>
                <a:cs typeface="Times New Roman" pitchFamily="18" charset="0"/>
              </a:rPr>
              <a:t> Primary School, and received a secondary education at </a:t>
            </a:r>
            <a:r>
              <a:rPr lang="en-US" sz="2400" b="1" dirty="0" err="1">
                <a:solidFill>
                  <a:schemeClr val="bg1"/>
                </a:solidFill>
                <a:latin typeface="Times New Roman" pitchFamily="18" charset="0"/>
                <a:cs typeface="Times New Roman" pitchFamily="18" charset="0"/>
              </a:rPr>
              <a:t>Milli</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Piyango</a:t>
            </a:r>
            <a:r>
              <a:rPr lang="en-US" sz="2400" b="1" dirty="0">
                <a:solidFill>
                  <a:schemeClr val="bg1"/>
                </a:solidFill>
                <a:latin typeface="Times New Roman" pitchFamily="18" charset="0"/>
                <a:cs typeface="Times New Roman" pitchFamily="18" charset="0"/>
              </a:rPr>
              <a:t> Anatolian High School in her hometown.</a:t>
            </a:r>
            <a:endParaRPr lang="tr-TR" sz="2400" b="1" dirty="0">
              <a:solidFill>
                <a:schemeClr val="bg1"/>
              </a:solidFill>
              <a:latin typeface="Times New Roman" pitchFamily="18" charset="0"/>
              <a:cs typeface="Times New Roman" pitchFamily="18" charset="0"/>
            </a:endParaRPr>
          </a:p>
        </p:txBody>
      </p:sp>
      <p:pic>
        <p:nvPicPr>
          <p:cNvPr id="7" name="Resi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63197" y="2564904"/>
            <a:ext cx="5617607" cy="3816424"/>
          </a:xfrm>
          <a:prstGeom prst="rect">
            <a:avLst/>
          </a:prstGeom>
        </p:spPr>
      </p:pic>
    </p:spTree>
    <p:extLst>
      <p:ext uri="{BB962C8B-B14F-4D97-AF65-F5344CB8AC3E}">
        <p14:creationId xmlns:p14="http://schemas.microsoft.com/office/powerpoint/2010/main" val="41890010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611560" y="404664"/>
            <a:ext cx="7920880" cy="3108543"/>
          </a:xfrm>
          <a:prstGeom prst="rect">
            <a:avLst/>
          </a:prstGeom>
        </p:spPr>
        <p:txBody>
          <a:bodyPr wrap="square">
            <a:spAutoFit/>
          </a:bodyPr>
          <a:lstStyle/>
          <a:p>
            <a:br>
              <a:rPr lang="en-US" sz="2800" dirty="0"/>
            </a:br>
            <a:r>
              <a:rPr lang="en-US" sz="2800" dirty="0"/>
              <a:t>"Despite all the difficulties, when you really want it, when you believe it to the end and you work with all your strength, your heart, no difficulty can stand in front of you.“</a:t>
            </a:r>
            <a:endParaRPr lang="tr-TR" sz="2800" dirty="0"/>
          </a:p>
          <a:p>
            <a:endParaRPr lang="tr-TR" sz="2800" dirty="0"/>
          </a:p>
          <a:p>
            <a:r>
              <a:rPr lang="tr-TR" sz="2800" dirty="0" err="1"/>
              <a:t>Sahika</a:t>
            </a:r>
            <a:r>
              <a:rPr lang="tr-TR" sz="2800" dirty="0"/>
              <a:t> </a:t>
            </a:r>
            <a:r>
              <a:rPr lang="tr-TR" sz="2800" dirty="0" err="1"/>
              <a:t>Ercümen</a:t>
            </a:r>
            <a:endParaRPr lang="tr-TR" sz="2800" dirty="0"/>
          </a:p>
        </p:txBody>
      </p:sp>
      <p:pic>
        <p:nvPicPr>
          <p:cNvPr id="3" name="Picture 4" descr="http://www.sahikaercumen.com/cdn/images/gallery/20.jpg"/>
          <p:cNvPicPr>
            <a:picLocks noChangeAspect="1" noChangeArrowheads="1"/>
          </p:cNvPicPr>
          <p:nvPr/>
        </p:nvPicPr>
        <p:blipFill>
          <a:blip r:embed="rId2" cstate="print"/>
          <a:srcRect/>
          <a:stretch>
            <a:fillRect/>
          </a:stretch>
        </p:blipFill>
        <p:spPr bwMode="auto">
          <a:xfrm>
            <a:off x="6012160" y="2780928"/>
            <a:ext cx="2463114" cy="3528392"/>
          </a:xfrm>
          <a:prstGeom prst="rect">
            <a:avLst/>
          </a:prstGeom>
          <a:noFill/>
        </p:spPr>
      </p:pic>
      <p:pic>
        <p:nvPicPr>
          <p:cNvPr id="4" name="Resi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3789040"/>
            <a:ext cx="4394168" cy="2197084"/>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Doğal">
  <a:themeElements>
    <a:clrScheme name="Doğ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Doğ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Doğ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15</TotalTime>
  <Words>49</Words>
  <Application>Microsoft Office PowerPoint</Application>
  <PresentationFormat>Ekran Gösterisi (4:3)</PresentationFormat>
  <Paragraphs>6</Paragraphs>
  <Slides>3</Slides>
  <Notes>1</Notes>
  <HiddenSlides>0</HiddenSlides>
  <MMClips>0</MMClips>
  <ScaleCrop>false</ScaleCrop>
  <HeadingPairs>
    <vt:vector size="4" baseType="variant">
      <vt:variant>
        <vt:lpstr>Tema</vt:lpstr>
      </vt:variant>
      <vt:variant>
        <vt:i4>1</vt:i4>
      </vt:variant>
      <vt:variant>
        <vt:lpstr>Slayt Başlıkları</vt:lpstr>
      </vt:variant>
      <vt:variant>
        <vt:i4>3</vt:i4>
      </vt:variant>
    </vt:vector>
  </HeadingPairs>
  <TitlesOfParts>
    <vt:vector size="4" baseType="lpstr">
      <vt:lpstr>Doğal</vt:lpstr>
      <vt:lpstr>PowerPoint Sunusu</vt:lpstr>
      <vt:lpstr>PowerPoint Sunusu</vt:lpstr>
      <vt:lpstr>PowerPoint Sunusu</vt:lpstr>
    </vt:vector>
  </TitlesOfParts>
  <Company>-=[By NeC]=-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ŞAHIKA ERCUMEN</dc:title>
  <dc:creator>ORHANGAZİ İLKOKULU</dc:creator>
  <cp:lastModifiedBy>Bilinmeyen Kullanıcı</cp:lastModifiedBy>
  <cp:revision>6</cp:revision>
  <dcterms:created xsi:type="dcterms:W3CDTF">2019-12-19T18:38:26Z</dcterms:created>
  <dcterms:modified xsi:type="dcterms:W3CDTF">2019-12-29T16:51:19Z</dcterms:modified>
</cp:coreProperties>
</file>