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Romanian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COLEGIUL NATIONAL ALEXANDRU IOAN CUZA</a:t>
            </a:r>
          </a:p>
          <a:p>
            <a:r>
              <a:rPr lang="en-US" dirty="0" smtClean="0"/>
              <a:t>GALATI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" y="15854"/>
            <a:ext cx="7886700" cy="1325563"/>
          </a:xfrm>
        </p:spPr>
        <p:txBody>
          <a:bodyPr/>
          <a:lstStyle/>
          <a:p>
            <a:r>
              <a:rPr lang="en-GB" dirty="0" err="1" smtClean="0"/>
              <a:t>Pelin</a:t>
            </a:r>
            <a:r>
              <a:rPr lang="en-GB" dirty="0" smtClean="0"/>
              <a:t> </a:t>
            </a:r>
            <a:r>
              <a:rPr lang="en-GB" dirty="0" err="1" smtClean="0"/>
              <a:t>Denisa</a:t>
            </a:r>
            <a:r>
              <a:rPr lang="en-GB" dirty="0" smtClean="0"/>
              <a:t> (Denise)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177" y="1143000"/>
            <a:ext cx="4437023" cy="5334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6200" dirty="0"/>
              <a:t>My name is </a:t>
            </a:r>
            <a:r>
              <a:rPr lang="en-GB" sz="6200" dirty="0" err="1"/>
              <a:t>Denisa</a:t>
            </a:r>
            <a:r>
              <a:rPr lang="en-GB" sz="6200" dirty="0"/>
              <a:t> and I'm 15 years old. I am the only child at parents and I have a dog named </a:t>
            </a:r>
            <a:r>
              <a:rPr lang="en-GB" sz="6200" dirty="0" smtClean="0"/>
              <a:t>Dolly (</a:t>
            </a:r>
            <a:r>
              <a:rPr lang="en-GB" sz="6200" dirty="0"/>
              <a:t>she is 5 years old). In my free </a:t>
            </a:r>
            <a:r>
              <a:rPr lang="en-GB" sz="6200" dirty="0" smtClean="0"/>
              <a:t>time, I </a:t>
            </a:r>
            <a:r>
              <a:rPr lang="en-GB" sz="6200" dirty="0"/>
              <a:t>like going out with my friends, walking with Dolly and watching movies and TV series. My </a:t>
            </a:r>
            <a:r>
              <a:rPr lang="en-GB" sz="6200" dirty="0" err="1"/>
              <a:t>favorite</a:t>
            </a:r>
            <a:r>
              <a:rPr lang="en-GB" sz="6200" dirty="0"/>
              <a:t> TV </a:t>
            </a:r>
            <a:r>
              <a:rPr lang="en-GB" sz="6200" dirty="0" smtClean="0"/>
              <a:t>series </a:t>
            </a:r>
            <a:r>
              <a:rPr lang="en-GB" sz="6200" dirty="0"/>
              <a:t>is Grey's </a:t>
            </a:r>
            <a:r>
              <a:rPr lang="en-GB" sz="6200" dirty="0" smtClean="0"/>
              <a:t>Anatomy (my </a:t>
            </a:r>
            <a:r>
              <a:rPr lang="en-GB" sz="6200" dirty="0" err="1"/>
              <a:t>favorite</a:t>
            </a:r>
            <a:r>
              <a:rPr lang="en-GB" sz="6200" dirty="0"/>
              <a:t> </a:t>
            </a:r>
            <a:r>
              <a:rPr lang="en-GB" sz="6200" dirty="0" err="1"/>
              <a:t>charachter</a:t>
            </a:r>
            <a:r>
              <a:rPr lang="en-GB" sz="6200" dirty="0"/>
              <a:t> </a:t>
            </a:r>
            <a:r>
              <a:rPr lang="en-GB" sz="6200" dirty="0" smtClean="0"/>
              <a:t>being </a:t>
            </a:r>
            <a:r>
              <a:rPr lang="en-GB" sz="6200" dirty="0"/>
              <a:t>dr. Derek Shepherd). When I was in the </a:t>
            </a:r>
            <a:r>
              <a:rPr lang="en-GB" sz="6200" dirty="0" smtClean="0"/>
              <a:t>2</a:t>
            </a:r>
            <a:r>
              <a:rPr lang="en-GB" sz="6200" baseline="30000" dirty="0" smtClean="0"/>
              <a:t>nd</a:t>
            </a:r>
            <a:r>
              <a:rPr lang="en-GB" sz="6200" dirty="0" smtClean="0"/>
              <a:t>, </a:t>
            </a:r>
            <a:r>
              <a:rPr lang="en-GB" sz="6200" dirty="0"/>
              <a:t>grade I took dancing lessons but I </a:t>
            </a:r>
            <a:r>
              <a:rPr lang="en-GB" sz="6200" dirty="0" smtClean="0"/>
              <a:t>didn't </a:t>
            </a:r>
            <a:r>
              <a:rPr lang="en-GB" sz="6200" dirty="0"/>
              <a:t>really </a:t>
            </a:r>
            <a:r>
              <a:rPr lang="en-GB" sz="6200" dirty="0" smtClean="0"/>
              <a:t>enjoy them. </a:t>
            </a:r>
            <a:r>
              <a:rPr lang="en-GB" sz="6200" dirty="0"/>
              <a:t>Now that I am in </a:t>
            </a:r>
            <a:r>
              <a:rPr lang="en-GB" sz="6200" dirty="0" err="1" smtClean="0"/>
              <a:t>highschool</a:t>
            </a:r>
            <a:r>
              <a:rPr lang="en-GB" sz="6200" dirty="0" smtClean="0"/>
              <a:t>, </a:t>
            </a:r>
            <a:r>
              <a:rPr lang="en-GB" sz="6200" dirty="0"/>
              <a:t>I discovered that I like biology and informatics. I don't know yet what I want to be in the future, but I want to donate monthly money to animal shelters because I really love dogs and my heart </a:t>
            </a:r>
            <a:r>
              <a:rPr lang="en-GB" sz="6200" dirty="0" smtClean="0"/>
              <a:t>breaks </a:t>
            </a:r>
            <a:r>
              <a:rPr lang="en-GB" sz="6200" dirty="0"/>
              <a:t>when I see them sad and abandoned </a:t>
            </a:r>
            <a:r>
              <a:rPr lang="en-GB" sz="6200" dirty="0" smtClean="0"/>
              <a:t>in </a:t>
            </a:r>
            <a:r>
              <a:rPr lang="en-GB" sz="6200" dirty="0"/>
              <a:t>the streets. I'm not that tall and I'm brown eyed and brown haired</a:t>
            </a:r>
            <a:r>
              <a:rPr lang="en-GB" sz="6200" dirty="0" smtClean="0"/>
              <a:t>.</a:t>
            </a:r>
          </a:p>
          <a:p>
            <a:pPr marL="0" indent="0">
              <a:buNone/>
            </a:pPr>
            <a:r>
              <a:rPr lang="en-GB" sz="6200" dirty="0" smtClean="0"/>
              <a:t>P.S.: Here’s my Instagram: </a:t>
            </a:r>
            <a:r>
              <a:rPr lang="en-GB" sz="6200" dirty="0"/>
              <a:t>dnsdns27</a:t>
            </a:r>
          </a:p>
        </p:txBody>
      </p:sp>
      <p:pic>
        <p:nvPicPr>
          <p:cNvPr id="1026" name="Picture 2" descr="https://scontent.ftce2-1.fna.fbcdn.net/v/t1.15752-9/71147136_428030671160535_668511693982138368_n.jpg?_nc_cat=104&amp;_nc_oc=AQmSa34lJ3xOrmT0cQCGuJQVm6jmnNNb7sbMT6xFSavtSzp_6Eq0HpQ2YnMKCIhCT4cjWeFZKLVCaznyvqDXxiBr&amp;_nc_ht=scontent.ftce2-1.fna&amp;oh=b067d58cf2e2a05510124d6fd4ad8a9f&amp;oe=5E349C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4" y="1143002"/>
            <a:ext cx="1610065" cy="2679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tce2-1.fna.fbcdn.net/v/t1.15752-9/70748191_2195318130766450_475888170307682304_n.jpg?_nc_cat=111&amp;_nc_oc=AQkk4KdJe-FNAA00WuIsg4RLsCmfEzvOcDCjfrmPy4D3Jlv82Q4gEFbhmmLgxE3KLvzvXu2nyqjHgP619T98W8FS&amp;_nc_ht=scontent.ftce2-1.fna&amp;oh=eff0ee8ba2bf50e6e0ad3a7717136f65&amp;oe=5E323E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4" y="4005438"/>
            <a:ext cx="1610064" cy="2473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tce2-1.fna.fbcdn.net/v/t1.15752-9/70868899_397906797795204_767571554136489984_n.jpg?_nc_cat=103&amp;_nc_oc=AQljlIyFqMgnmz9VlEWWCewQLNv2vo51eWTaKLWMlPjG2dKzd8IDQHyOiNH_gf-mtVQHHyWX8d_EaIXm_x9EKnHQ&amp;_nc_ht=scontent.ftce2-1.fna&amp;oh=11d4013e5a855bd25704ea292bb7c1f4&amp;oe=5DFFE8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03" y="182907"/>
            <a:ext cx="1471664" cy="3006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ftce2-1.fna.fbcdn.net/v/t1.15752-9/70663081_2465804843693960_4297741668779556864_n.jpg?_nc_cat=106&amp;_nc_oc=AQlftRbJh6_b3uKPHyeToFjdeUnNsfoa6I6hE4lTmj-IwY7M55BpY9YlQh8KIEBqAaasGxG5PFvaCVxZm0ve9uLs&amp;_nc_ht=scontent.ftce2-1.fna&amp;oh=7d710df1654feba4183b5b614e56c072&amp;oe=5DFDFB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04" y="3435629"/>
            <a:ext cx="1494692" cy="3233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5302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9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491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99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91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74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79" y="183353"/>
            <a:ext cx="7886700" cy="1112047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sz="3200" dirty="0" err="1" smtClean="0"/>
              <a:t>Petrea</a:t>
            </a:r>
            <a:r>
              <a:rPr lang="en-GB" sz="3200" dirty="0" smtClean="0"/>
              <a:t> Ana-Maria (Ann-Marie)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42" y="1295400"/>
            <a:ext cx="7276172" cy="45612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sz="2000" dirty="0" smtClean="0"/>
              <a:t>Hi there! My </a:t>
            </a:r>
            <a:r>
              <a:rPr lang="en-GB" sz="2000" dirty="0"/>
              <a:t>name is Ann-Marie and I am 16 years old. I’m a bit weird but in a good </a:t>
            </a:r>
            <a:r>
              <a:rPr lang="en-GB" sz="2000" dirty="0" smtClean="0"/>
              <a:t>way. I </a:t>
            </a:r>
            <a:r>
              <a:rPr lang="en-GB" sz="2000" dirty="0"/>
              <a:t>can be cold sometimes, mean, but when you get to know me </a:t>
            </a:r>
            <a:r>
              <a:rPr lang="en-GB" sz="2000" dirty="0" smtClean="0"/>
              <a:t>better, </a:t>
            </a:r>
            <a:r>
              <a:rPr lang="en-GB" sz="2000" dirty="0"/>
              <a:t>I </a:t>
            </a:r>
            <a:r>
              <a:rPr lang="en-GB" sz="2000" dirty="0" smtClean="0"/>
              <a:t>am a </a:t>
            </a:r>
            <a:r>
              <a:rPr lang="en-GB" sz="2000" dirty="0"/>
              <a:t>sweet and loving person. When I’m </a:t>
            </a:r>
            <a:r>
              <a:rPr lang="en-GB" sz="2000" dirty="0" smtClean="0"/>
              <a:t>overwhelmed </a:t>
            </a:r>
            <a:r>
              <a:rPr lang="en-GB" sz="2000" dirty="0"/>
              <a:t>by </a:t>
            </a:r>
            <a:r>
              <a:rPr lang="en-GB" sz="2000" dirty="0" smtClean="0"/>
              <a:t>feelings, I usually </a:t>
            </a:r>
            <a:r>
              <a:rPr lang="en-GB" sz="2000" dirty="0"/>
              <a:t>just take a break </a:t>
            </a:r>
            <a:r>
              <a:rPr lang="en-GB" sz="2000" dirty="0" smtClean="0"/>
              <a:t>and </a:t>
            </a:r>
            <a:r>
              <a:rPr lang="en-GB" sz="2000" dirty="0"/>
              <a:t>calm down to prevent </a:t>
            </a:r>
            <a:r>
              <a:rPr lang="en-GB" sz="2000" dirty="0" smtClean="0"/>
              <a:t>from doing </a:t>
            </a:r>
            <a:r>
              <a:rPr lang="en-GB" sz="2000" dirty="0"/>
              <a:t>something that I might regret later because of </a:t>
            </a:r>
            <a:r>
              <a:rPr lang="en-GB" sz="2000" dirty="0" smtClean="0"/>
              <a:t>those </a:t>
            </a:r>
            <a:r>
              <a:rPr lang="en-GB" sz="2000" dirty="0"/>
              <a:t>emotions. My favourite activities are drawing, roller-skating, playing </a:t>
            </a:r>
            <a:r>
              <a:rPr lang="en-GB" sz="2000" dirty="0" smtClean="0"/>
              <a:t>the guitar</a:t>
            </a:r>
            <a:r>
              <a:rPr lang="en-GB" sz="2000" dirty="0"/>
              <a:t>, reading and </a:t>
            </a:r>
            <a:r>
              <a:rPr lang="en-GB" sz="2000" dirty="0" smtClean="0"/>
              <a:t>recently, </a:t>
            </a:r>
            <a:r>
              <a:rPr lang="en-GB" sz="2000" dirty="0"/>
              <a:t>swimming. My favourite book is </a:t>
            </a:r>
            <a:r>
              <a:rPr lang="en-GB" sz="2000" dirty="0" smtClean="0"/>
              <a:t>‘</a:t>
            </a:r>
            <a:r>
              <a:rPr lang="en-GB" sz="2000" i="1" dirty="0" smtClean="0"/>
              <a:t>The </a:t>
            </a:r>
            <a:r>
              <a:rPr lang="en-GB" sz="2000" i="1" dirty="0"/>
              <a:t>will of Sherlock </a:t>
            </a:r>
            <a:r>
              <a:rPr lang="en-GB" sz="2000" i="1" dirty="0" smtClean="0"/>
              <a:t>Holmes</a:t>
            </a:r>
            <a:r>
              <a:rPr lang="en-GB" sz="2000" dirty="0" smtClean="0"/>
              <a:t>’ by </a:t>
            </a:r>
            <a:r>
              <a:rPr lang="en-GB" sz="2000" dirty="0"/>
              <a:t>Bob Garcia. </a:t>
            </a:r>
            <a:r>
              <a:rPr lang="en-GB" sz="2000" dirty="0" smtClean="0"/>
              <a:t>‘</a:t>
            </a:r>
            <a:r>
              <a:rPr lang="en-GB" sz="2000" i="1" dirty="0" smtClean="0"/>
              <a:t>Doctor Who’</a:t>
            </a:r>
            <a:r>
              <a:rPr lang="en-GB" sz="2000" dirty="0" smtClean="0"/>
              <a:t> </a:t>
            </a:r>
            <a:r>
              <a:rPr lang="en-GB" sz="2000" dirty="0"/>
              <a:t>is the series of my heart and I love the movie </a:t>
            </a:r>
            <a:r>
              <a:rPr lang="en-GB" sz="2000" dirty="0" smtClean="0"/>
              <a:t>‘</a:t>
            </a:r>
            <a:r>
              <a:rPr lang="en-GB" sz="2000" i="1" dirty="0" smtClean="0"/>
              <a:t>V </a:t>
            </a:r>
            <a:r>
              <a:rPr lang="en-GB" sz="2000" i="1" dirty="0"/>
              <a:t>from </a:t>
            </a:r>
            <a:r>
              <a:rPr lang="en-GB" sz="2000" i="1" dirty="0" smtClean="0"/>
              <a:t>Vendetta’. </a:t>
            </a:r>
            <a:r>
              <a:rPr lang="en-GB" sz="2000" i="1" dirty="0"/>
              <a:t>I watch it every year on </a:t>
            </a:r>
            <a:r>
              <a:rPr lang="en-GB" sz="2000" i="1" dirty="0" smtClean="0"/>
              <a:t>the 5</a:t>
            </a:r>
            <a:r>
              <a:rPr lang="en-GB" sz="2000" i="1" baseline="30000" dirty="0" smtClean="0"/>
              <a:t>th</a:t>
            </a:r>
            <a:r>
              <a:rPr lang="en-GB" sz="2000" i="1" dirty="0" smtClean="0"/>
              <a:t> </a:t>
            </a:r>
            <a:r>
              <a:rPr lang="en-GB" sz="2000" i="1" dirty="0"/>
              <a:t>of </a:t>
            </a:r>
            <a:r>
              <a:rPr lang="en-GB" sz="2000" i="1" dirty="0" smtClean="0"/>
              <a:t>November.</a:t>
            </a:r>
            <a:endParaRPr lang="en-GB" sz="2000" dirty="0"/>
          </a:p>
        </p:txBody>
      </p:sp>
      <p:pic>
        <p:nvPicPr>
          <p:cNvPr id="1026" name="Picture 2" descr="71138578_2519712911429285_8045293117793894400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6" y="129158"/>
            <a:ext cx="1099166" cy="2552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6" y="2775734"/>
            <a:ext cx="1099166" cy="1810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8483589_504030583691637_7949720552040562688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9312"/>
            <a:ext cx="1111137" cy="2048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ollerbla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23" y="299240"/>
            <a:ext cx="1213712" cy="1093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rge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6" y="4740750"/>
            <a:ext cx="1099166" cy="189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70487116_2477541492322406_871861464686657536_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80" r="10092" b="17278"/>
          <a:stretch>
            <a:fillRect/>
          </a:stretch>
        </p:blipFill>
        <p:spPr bwMode="auto">
          <a:xfrm>
            <a:off x="8157713" y="1691192"/>
            <a:ext cx="933450" cy="2585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69406868_719387065242861_8740828952160894976_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29" y="4740750"/>
            <a:ext cx="1086535" cy="2026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11743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Stroiu</a:t>
            </a:r>
            <a:r>
              <a:rPr lang="en-GB" dirty="0" smtClean="0"/>
              <a:t> Robert Gabriel (Robert Gabriel)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457634"/>
            <a:ext cx="7675350" cy="4790766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smtClean="0"/>
              <a:t>Hello </a:t>
            </a:r>
            <a:r>
              <a:rPr lang="en-GB" dirty="0"/>
              <a:t>! My name is </a:t>
            </a:r>
            <a:r>
              <a:rPr lang="en-GB" dirty="0" err="1"/>
              <a:t>Stroiu</a:t>
            </a:r>
            <a:r>
              <a:rPr lang="en-GB" dirty="0"/>
              <a:t> Robert Gabriel and I</a:t>
            </a:r>
            <a:r>
              <a:rPr lang="en-GB" dirty="0" smtClean="0"/>
              <a:t> </a:t>
            </a:r>
            <a:r>
              <a:rPr lang="en-GB" dirty="0"/>
              <a:t>am 16 years old . I like all kinds of sports and video games !! I usually listen to trap music. I like to spend my free time going out with friends  </a:t>
            </a:r>
            <a:r>
              <a:rPr lang="en-GB" dirty="0" smtClean="0"/>
              <a:t>and or family. </a:t>
            </a:r>
            <a:endParaRPr lang="en-GB" dirty="0"/>
          </a:p>
        </p:txBody>
      </p:sp>
      <p:pic>
        <p:nvPicPr>
          <p:cNvPr id="3074" name="Picture 2" descr="https://scontent.ftce2-1.fna.fbcdn.net/v/t1.15752-0/p280x280/68247349_670877266742507_5634938972854550528_n.jpg?_nc_cat=110&amp;_nc_oc=AQlD-C22AojHvPMlELc6_GxhoLPUyN7sJiwRcBi9fni1tyZfB-KhJUGPfo2LJS-W01o&amp;_nc_ht=scontent.ftce2-1.fna&amp;oh=c89aa1e4c9c8e53a187ff420bd61a9a0&amp;oe=5D88F8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74160"/>
            <a:ext cx="2286000" cy="3383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7606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91"/>
            <a:ext cx="7886700" cy="1325563"/>
          </a:xfrm>
        </p:spPr>
        <p:txBody>
          <a:bodyPr/>
          <a:lstStyle/>
          <a:p>
            <a:r>
              <a:rPr lang="en-GB" dirty="0" smtClean="0"/>
              <a:t>Sava Cristina (Christine)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066800"/>
            <a:ext cx="3696261" cy="51095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Hi. I'm </a:t>
            </a:r>
            <a:r>
              <a:rPr lang="en-GB" dirty="0"/>
              <a:t>Cristina Sava</a:t>
            </a:r>
            <a:r>
              <a:rPr lang="en-GB" dirty="0" smtClean="0"/>
              <a:t>, I </a:t>
            </a:r>
            <a:r>
              <a:rPr lang="en-GB" dirty="0"/>
              <a:t>am 15 years old and I'm from Romania. I'm tall</a:t>
            </a:r>
            <a:r>
              <a:rPr lang="en-GB" dirty="0" smtClean="0"/>
              <a:t>, skinny </a:t>
            </a:r>
            <a:r>
              <a:rPr lang="en-GB" dirty="0"/>
              <a:t>and </a:t>
            </a:r>
            <a:r>
              <a:rPr lang="en-GB" dirty="0" smtClean="0"/>
              <a:t>I’ve </a:t>
            </a:r>
            <a:r>
              <a:rPr lang="en-GB" dirty="0"/>
              <a:t>always wanted to be like Kendall Jenner when I will </a:t>
            </a:r>
            <a:r>
              <a:rPr lang="en-GB" dirty="0" smtClean="0"/>
              <a:t>grow up. </a:t>
            </a:r>
            <a:r>
              <a:rPr lang="en-GB" dirty="0"/>
              <a:t>I'm almost always sad and shy because I'm a sensitive person but when I'm with my friends I'm very talkative and creative. I love cats and I want a cat a lot but I will wait until I will be 18 and alone in my house. I also love to draw bodies and abstract things to forget about my sadness. My inspiration is from the interesting things and people that I see in this world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P.S</a:t>
            </a:r>
            <a:r>
              <a:rPr lang="en-GB" sz="2600" dirty="0" smtClean="0"/>
              <a:t>.: Here’s my Instagram: </a:t>
            </a:r>
            <a:r>
              <a:rPr lang="en-GB" sz="2600" i="1" dirty="0" err="1"/>
              <a:t>cristina_sava</a:t>
            </a:r>
            <a:endParaRPr lang="en-GB" sz="2600" dirty="0"/>
          </a:p>
        </p:txBody>
      </p:sp>
      <p:pic>
        <p:nvPicPr>
          <p:cNvPr id="2050" name="Picture 2" descr="https://scontent.ftce2-1.fna.fbcdn.net/v/t1.15752-9/s2048x2048/70553456_748805298927679_1475091970756968448_n.jpg?_nc_cat=105&amp;_nc_oc=AQmEdG0XhmKqQU-JA17eWh7S-vWpr9zJqNgLJYeGQLbAXf0D8bmxNTfwVvbyiwseOvF2-gpx08SR4WbCGwQhoT3z&amp;_nc_ht=scontent.ftce2-1.fna&amp;oh=4057fd14357ca651af9a2f60bbc5c2ea&amp;oe=5DF7C6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0" y="1065915"/>
            <a:ext cx="2457370" cy="5348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tce2-1.fna.fbcdn.net/v/t1.15752-9/s2048x2048/70647001_534631830634480_3829961885625614336_n.jpg?_nc_cat=102&amp;_nc_oc=AQnMKH1lmQR8mGze5ZGHwIc3ran5n9_6iUBlDICmGrr_d_qQe1-c8946gnrpm8MC3ucbfwXGTBsugjQ83Vsvhrq0&amp;_nc_ht=scontent.ftce2-1.fna&amp;oh=c84291ff3a1cc82d24ec94ac4b90558f&amp;oe=5DF4BC4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40" y="1102075"/>
            <a:ext cx="2596291" cy="5276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9730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4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2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182246"/>
            <a:ext cx="7886700" cy="1325563"/>
          </a:xfrm>
        </p:spPr>
        <p:txBody>
          <a:bodyPr/>
          <a:lstStyle/>
          <a:p>
            <a:r>
              <a:rPr lang="en-GB" dirty="0" err="1" smtClean="0"/>
              <a:t>Stoica</a:t>
            </a:r>
            <a:r>
              <a:rPr lang="en-GB" dirty="0" smtClean="0"/>
              <a:t> Fabian (Fabian)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039" y="898210"/>
            <a:ext cx="3579600" cy="5685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My </a:t>
            </a:r>
            <a:r>
              <a:rPr lang="en-GB" sz="2400" dirty="0"/>
              <a:t>name is Fabian </a:t>
            </a:r>
            <a:r>
              <a:rPr lang="en-GB" sz="2400" dirty="0" err="1"/>
              <a:t>Stoica</a:t>
            </a:r>
            <a:r>
              <a:rPr lang="en-GB" sz="2400" dirty="0"/>
              <a:t>. I am fifteen and I am from Romania. I am an average person of stature, I have brown eyes, brown hair. I am an active person and I like it so much that I go running every morning. I love animals, I also have a dog, Thor. I have a twenty year old brother and an eighteen year old sister.</a:t>
            </a:r>
          </a:p>
        </p:txBody>
      </p:sp>
      <p:pic>
        <p:nvPicPr>
          <p:cNvPr id="1026" name="Picture 2" descr="https://scontent.ftce2-1.fna.fbcdn.net/v/t1.15752-9/70616240_423358914978992_6866269507791355904_n.jpg?_nc_cat=104&amp;_nc_oc=AQn8GVW0hcO2FuWzdcaBySrgPpsDQlwwVPf44uba-pur8m44ifAieXM-iHrwJJfDemlFTR5KJXdoKud1eqDy2rFW&amp;_nc_ht=scontent.ftce2-1.fna&amp;oh=b5b3b71fb57ae1644403a681219427a6&amp;oe=5DFCA5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507809"/>
            <a:ext cx="1600399" cy="2968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tce2-1.fna.fbcdn.net/v/t1.15752-9/71200510_900915380286755_9167954520511086592_n.jpg?_nc_cat=109&amp;_nc_oc=AQklZOYbkvDUM8mVbBfqkr-22eH48cHnMBvbs4wl5wbHkT3QtawA8qP6481X3lvOMnSf2yr6UvrjEnzQMN30GWxN&amp;_nc_ht=scontent.ftce2-1.fna&amp;oh=f0afb4903febe0c22fea55002376890e&amp;oe=5E3087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" y="4572128"/>
            <a:ext cx="1786511" cy="201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tce2-1.fna.fbcdn.net/v/t1.15752-9/70989746_407182190001078_3388774529923809280_n.jpg?_nc_cat=110&amp;_nc_oc=AQmBOTz7XDORMrHekDu0pRNELMM0cVEuw7pxInpnVp9-DiOSxyq-QJzMyItPkpOaob4_Y64F05YXNmnYBQmyGrJX&amp;_nc_ht=scontent.ftce2-1.fna&amp;oh=2a648f77f5378f8020c27f3df271cba7&amp;oe=5DF9F4C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34" y="1507808"/>
            <a:ext cx="3297206" cy="259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tce2-1.fna.fbcdn.net/v/t1.15752-9/70538407_426378881319554_2838255972793712640_n.jpg?_nc_cat=111&amp;_nc_oc=AQmozIUSkeQ6VTmVcDU-31xg2mEQ_gSFD8qyu8LV3h2qF3R_wr1aKpJTqVKxRKLYH-TCMNMArpImHiyiXz7BUf6w&amp;_nc_ht=scontent.ftce2-1.fna&amp;oh=400b155723ab035ec6df8c0480c09dc2&amp;oe=5DF8F1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33" y="4275460"/>
            <a:ext cx="3143007" cy="2308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679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Mirza Cristian (Christian)</a:t>
            </a:r>
            <a:endParaRPr lang="en-GB" sz="2400" dirty="0"/>
          </a:p>
        </p:txBody>
      </p:sp>
      <p:pic>
        <p:nvPicPr>
          <p:cNvPr id="4" name="video-1569145298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05293" y="365126"/>
            <a:ext cx="2726474" cy="6202943"/>
          </a:xfrm>
        </p:spPr>
      </p:pic>
      <p:sp>
        <p:nvSpPr>
          <p:cNvPr id="5" name="TextBox 4"/>
          <p:cNvSpPr txBox="1"/>
          <p:nvPr/>
        </p:nvSpPr>
        <p:spPr>
          <a:xfrm>
            <a:off x="769434" y="1873405"/>
            <a:ext cx="48340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Hello! My name is Cristian Mirza, I’m from Romania, I am 16 years old, my hobbies include playing the guitar and today, for you, I will play the national hymn of Romania.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17238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Moldoveanu</a:t>
            </a:r>
            <a:r>
              <a:rPr lang="en-GB" dirty="0" smtClean="0"/>
              <a:t> Andrei (Andrew)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794" y="1358153"/>
            <a:ext cx="3573556" cy="48188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600" dirty="0" smtClean="0"/>
              <a:t>Hello! </a:t>
            </a:r>
            <a:r>
              <a:rPr lang="ro-RO" sz="2600" dirty="0" smtClean="0"/>
              <a:t>My </a:t>
            </a:r>
            <a:r>
              <a:rPr lang="ro-RO" sz="2600" dirty="0"/>
              <a:t>name is </a:t>
            </a:r>
            <a:r>
              <a:rPr lang="ro-RO" sz="2600" dirty="0" smtClean="0"/>
              <a:t>Andre</a:t>
            </a:r>
            <a:r>
              <a:rPr lang="en-GB" sz="2600" dirty="0" smtClean="0"/>
              <a:t>w</a:t>
            </a:r>
            <a:r>
              <a:rPr lang="ro-RO" sz="2600" dirty="0" smtClean="0"/>
              <a:t>. </a:t>
            </a:r>
            <a:r>
              <a:rPr lang="ro-RO" sz="2600" dirty="0"/>
              <a:t>I am sixteen years old and my hobby is playing video </a:t>
            </a:r>
            <a:r>
              <a:rPr lang="ro-RO" sz="2600" dirty="0" smtClean="0"/>
              <a:t>games.</a:t>
            </a:r>
            <a:r>
              <a:rPr lang="en-GB" sz="2600" dirty="0" smtClean="0"/>
              <a:t> </a:t>
            </a:r>
            <a:r>
              <a:rPr lang="ro-RO" sz="2600" dirty="0" smtClean="0"/>
              <a:t>In </a:t>
            </a:r>
            <a:r>
              <a:rPr lang="ro-RO" sz="2600" dirty="0"/>
              <a:t>my  free </a:t>
            </a:r>
            <a:r>
              <a:rPr lang="ro-RO" sz="2600" dirty="0" smtClean="0"/>
              <a:t>time</a:t>
            </a:r>
            <a:r>
              <a:rPr lang="en-GB" sz="2600" dirty="0" smtClean="0"/>
              <a:t>,</a:t>
            </a:r>
            <a:r>
              <a:rPr lang="ro-RO" sz="2600" dirty="0" smtClean="0"/>
              <a:t> </a:t>
            </a:r>
            <a:r>
              <a:rPr lang="en-GB" sz="2600" dirty="0" smtClean="0"/>
              <a:t>I</a:t>
            </a:r>
            <a:r>
              <a:rPr lang="ro-RO" sz="2600" dirty="0" smtClean="0"/>
              <a:t> </a:t>
            </a:r>
            <a:r>
              <a:rPr lang="ro-RO" sz="2600" dirty="0"/>
              <a:t>practice handball and I </a:t>
            </a:r>
            <a:r>
              <a:rPr lang="en-GB" sz="2600" dirty="0" smtClean="0"/>
              <a:t>have been </a:t>
            </a:r>
            <a:r>
              <a:rPr lang="ro-RO" sz="2600" dirty="0" smtClean="0"/>
              <a:t>do</a:t>
            </a:r>
            <a:r>
              <a:rPr lang="en-GB" sz="2600" dirty="0" err="1" smtClean="0"/>
              <a:t>ing</a:t>
            </a:r>
            <a:r>
              <a:rPr lang="ro-RO" sz="2600" dirty="0" smtClean="0"/>
              <a:t> </a:t>
            </a:r>
            <a:r>
              <a:rPr lang="ro-RO" sz="2600" dirty="0"/>
              <a:t>it </a:t>
            </a:r>
            <a:r>
              <a:rPr lang="ro-RO" sz="2600" dirty="0" smtClean="0"/>
              <a:t>for</a:t>
            </a:r>
            <a:r>
              <a:rPr lang="en-GB" sz="2600" dirty="0" smtClean="0"/>
              <a:t>,</a:t>
            </a:r>
            <a:r>
              <a:rPr lang="ro-RO" sz="2600" dirty="0" smtClean="0"/>
              <a:t> like</a:t>
            </a:r>
            <a:r>
              <a:rPr lang="en-GB" sz="2600" dirty="0" smtClean="0"/>
              <a:t>,</a:t>
            </a:r>
            <a:r>
              <a:rPr lang="ro-RO" sz="2600" dirty="0" smtClean="0"/>
              <a:t> </a:t>
            </a:r>
            <a:r>
              <a:rPr lang="ro-RO" sz="2600" dirty="0"/>
              <a:t>six years</a:t>
            </a:r>
            <a:r>
              <a:rPr lang="ro-RO" sz="2600" dirty="0" smtClean="0"/>
              <a:t>...</a:t>
            </a:r>
            <a:r>
              <a:rPr lang="en-GB" sz="2600" dirty="0" smtClean="0"/>
              <a:t>I</a:t>
            </a:r>
            <a:r>
              <a:rPr lang="ro-RO" sz="2600" dirty="0" smtClean="0"/>
              <a:t> </a:t>
            </a:r>
            <a:r>
              <a:rPr lang="ro-RO" sz="2600" dirty="0"/>
              <a:t>think...Anyway</a:t>
            </a:r>
            <a:r>
              <a:rPr lang="ro-RO" sz="2600" dirty="0" smtClean="0"/>
              <a:t>,</a:t>
            </a:r>
            <a:r>
              <a:rPr lang="en-GB" sz="2600" dirty="0" smtClean="0"/>
              <a:t> </a:t>
            </a:r>
            <a:r>
              <a:rPr lang="ro-RO" sz="2600" dirty="0" smtClean="0"/>
              <a:t>I </a:t>
            </a:r>
            <a:r>
              <a:rPr lang="ro-RO" sz="2600" dirty="0"/>
              <a:t>love </a:t>
            </a:r>
            <a:r>
              <a:rPr lang="ro-RO" sz="2600" dirty="0" smtClean="0"/>
              <a:t>animals</a:t>
            </a:r>
            <a:r>
              <a:rPr lang="en-GB" sz="2600" dirty="0" smtClean="0"/>
              <a:t>,</a:t>
            </a:r>
            <a:r>
              <a:rPr lang="ro-RO" sz="2600" dirty="0" smtClean="0"/>
              <a:t> </a:t>
            </a:r>
            <a:r>
              <a:rPr lang="ro-RO" sz="2600" dirty="0"/>
              <a:t>that’s why </a:t>
            </a:r>
            <a:r>
              <a:rPr lang="en-GB" sz="2600" dirty="0" smtClean="0"/>
              <a:t>I</a:t>
            </a:r>
            <a:r>
              <a:rPr lang="ro-RO" sz="2600" dirty="0" smtClean="0"/>
              <a:t> </a:t>
            </a:r>
            <a:r>
              <a:rPr lang="ro-RO" sz="2600" dirty="0"/>
              <a:t>have a dog</a:t>
            </a:r>
            <a:r>
              <a:rPr lang="ro-RO" sz="2600" dirty="0" smtClean="0"/>
              <a:t>.</a:t>
            </a:r>
            <a:r>
              <a:rPr lang="en-GB" sz="2600" dirty="0" smtClean="0"/>
              <a:t> </a:t>
            </a:r>
            <a:r>
              <a:rPr lang="ro-RO" sz="2600" dirty="0" smtClean="0"/>
              <a:t>He </a:t>
            </a:r>
            <a:r>
              <a:rPr lang="ro-RO" sz="2600" dirty="0"/>
              <a:t>is a Shih Tzu</a:t>
            </a:r>
            <a:r>
              <a:rPr lang="ro-RO" sz="2600" dirty="0" smtClean="0"/>
              <a:t>,</a:t>
            </a:r>
            <a:r>
              <a:rPr lang="en-GB" sz="2600" dirty="0" smtClean="0"/>
              <a:t> </a:t>
            </a:r>
            <a:r>
              <a:rPr lang="ro-RO" sz="2600" dirty="0" smtClean="0"/>
              <a:t>meaning </a:t>
            </a:r>
            <a:r>
              <a:rPr lang="en-GB" sz="2600" dirty="0" smtClean="0"/>
              <a:t>“</a:t>
            </a:r>
            <a:r>
              <a:rPr lang="ro-RO" sz="2600" dirty="0" smtClean="0"/>
              <a:t>lion </a:t>
            </a:r>
            <a:r>
              <a:rPr lang="ro-RO" sz="2600" dirty="0"/>
              <a:t>dog</a:t>
            </a:r>
            <a:r>
              <a:rPr lang="ro-RO" sz="2600" dirty="0" smtClean="0"/>
              <a:t>”</a:t>
            </a:r>
            <a:r>
              <a:rPr lang="en-GB" sz="2600" dirty="0" smtClean="0"/>
              <a:t>,</a:t>
            </a:r>
            <a:r>
              <a:rPr lang="ro-RO" sz="2600" dirty="0" smtClean="0"/>
              <a:t> </a:t>
            </a:r>
            <a:r>
              <a:rPr lang="ro-RO" sz="2600" dirty="0"/>
              <a:t>but </a:t>
            </a:r>
            <a:r>
              <a:rPr lang="en-GB" sz="2600" dirty="0" smtClean="0"/>
              <a:t>I</a:t>
            </a:r>
            <a:r>
              <a:rPr lang="ro-RO" sz="2600" dirty="0" smtClean="0"/>
              <a:t> don</a:t>
            </a:r>
            <a:r>
              <a:rPr lang="en-GB" sz="2600" dirty="0" smtClean="0"/>
              <a:t>’</a:t>
            </a:r>
            <a:r>
              <a:rPr lang="ro-RO" sz="2600" dirty="0" smtClean="0"/>
              <a:t>t </a:t>
            </a:r>
            <a:r>
              <a:rPr lang="ro-RO" sz="2600" dirty="0"/>
              <a:t>think he </a:t>
            </a:r>
            <a:r>
              <a:rPr lang="ro-RO" sz="2600" dirty="0" smtClean="0"/>
              <a:t>look</a:t>
            </a:r>
            <a:r>
              <a:rPr lang="en-GB" sz="2600" dirty="0" smtClean="0"/>
              <a:t>s</a:t>
            </a:r>
            <a:r>
              <a:rPr lang="ro-RO" sz="2600" dirty="0" smtClean="0"/>
              <a:t> </a:t>
            </a:r>
            <a:r>
              <a:rPr lang="ro-RO" sz="2600" dirty="0"/>
              <a:t>like a lion at all. He is small and </a:t>
            </a:r>
            <a:r>
              <a:rPr lang="ro-RO" sz="2600" dirty="0" smtClean="0"/>
              <a:t>a</a:t>
            </a:r>
            <a:r>
              <a:rPr lang="en-GB" sz="2600" dirty="0" smtClean="0"/>
              <a:t>n</a:t>
            </a:r>
            <a:r>
              <a:rPr lang="ro-RO" sz="2600" dirty="0" smtClean="0"/>
              <a:t>noying</a:t>
            </a:r>
            <a:r>
              <a:rPr lang="en-GB" sz="2600" dirty="0" smtClean="0"/>
              <a:t>,</a:t>
            </a:r>
            <a:r>
              <a:rPr lang="ro-RO" sz="2600" dirty="0" smtClean="0"/>
              <a:t> sometimes</a:t>
            </a:r>
            <a:r>
              <a:rPr lang="en-GB" sz="2600" dirty="0" smtClean="0"/>
              <a:t>, b</a:t>
            </a:r>
            <a:r>
              <a:rPr lang="ro-RO" sz="2600" dirty="0" smtClean="0"/>
              <a:t>ut </a:t>
            </a:r>
            <a:r>
              <a:rPr lang="ro-RO" sz="2600" dirty="0"/>
              <a:t>for a </a:t>
            </a:r>
            <a:r>
              <a:rPr lang="ro-RO" sz="2600" dirty="0" smtClean="0"/>
              <a:t>dog</a:t>
            </a:r>
            <a:r>
              <a:rPr lang="en-GB" sz="2600" dirty="0" smtClean="0"/>
              <a:t>,</a:t>
            </a:r>
            <a:r>
              <a:rPr lang="ro-RO" sz="2600" dirty="0" smtClean="0"/>
              <a:t> </a:t>
            </a:r>
            <a:r>
              <a:rPr lang="ro-RO" sz="2600" dirty="0"/>
              <a:t>he is </a:t>
            </a:r>
            <a:r>
              <a:rPr lang="en-GB" sz="2600" dirty="0" smtClean="0"/>
              <a:t>pretty </a:t>
            </a:r>
            <a:r>
              <a:rPr lang="ro-RO" sz="2600" dirty="0" smtClean="0"/>
              <a:t>clever </a:t>
            </a:r>
            <a:r>
              <a:rPr lang="ro-RO" sz="2600" dirty="0"/>
              <a:t>and lively. </a:t>
            </a:r>
            <a:endParaRPr lang="en-GB" sz="2600" dirty="0"/>
          </a:p>
        </p:txBody>
      </p:sp>
      <p:pic>
        <p:nvPicPr>
          <p:cNvPr id="4" name="Picture 3" descr="C:\Users\PC\AppData\Local\Microsoft\Windows\INetCache\Content.Word\70762358_389728834993622_698401080064606208_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67" y="1374280"/>
            <a:ext cx="2780180" cy="5119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8436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70" y="198981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Moraru</a:t>
            </a:r>
            <a:r>
              <a:rPr lang="en-GB" sz="3200" dirty="0" smtClean="0"/>
              <a:t> Beatrice (Beatrice)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1" y="1524543"/>
            <a:ext cx="4038135" cy="4540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3000" dirty="0" smtClean="0"/>
              <a:t>Hi</a:t>
            </a:r>
            <a:r>
              <a:rPr lang="en-GB" sz="3000" dirty="0"/>
              <a:t>! I'm Beatrice and </a:t>
            </a:r>
            <a:r>
              <a:rPr lang="en-GB" sz="3000" dirty="0" smtClean="0"/>
              <a:t>I'll </a:t>
            </a:r>
            <a:r>
              <a:rPr lang="en-GB" sz="3000" dirty="0"/>
              <a:t>be 16 in October. I like photography -especially mountain photos- and playing mobile games. I'm shy -even if sometimes </a:t>
            </a:r>
            <a:r>
              <a:rPr lang="en-GB" sz="3000" dirty="0" smtClean="0"/>
              <a:t>I don't really </a:t>
            </a:r>
            <a:r>
              <a:rPr lang="en-GB" sz="3000" dirty="0"/>
              <a:t>show it- and friendly. I </a:t>
            </a:r>
            <a:r>
              <a:rPr lang="en-GB" sz="3000" dirty="0" smtClean="0"/>
              <a:t>am </a:t>
            </a:r>
            <a:r>
              <a:rPr lang="en-GB" sz="3000" dirty="0"/>
              <a:t>~5'2" (1.58 cm</a:t>
            </a:r>
            <a:r>
              <a:rPr lang="en-GB" sz="3000" dirty="0" smtClean="0"/>
              <a:t>) tall, I got </a:t>
            </a:r>
            <a:r>
              <a:rPr lang="en-GB" sz="3000" dirty="0"/>
              <a:t>blue to grey eyes and brown hair. </a:t>
            </a:r>
            <a:r>
              <a:rPr lang="en-GB" sz="3000" dirty="0" smtClean="0"/>
              <a:t>It is nice </a:t>
            </a:r>
            <a:r>
              <a:rPr lang="en-GB" sz="3000" dirty="0"/>
              <a:t>to be in this project</a:t>
            </a:r>
            <a:r>
              <a:rPr lang="en-GB" sz="3000" dirty="0" smtClean="0"/>
              <a:t>! </a:t>
            </a:r>
            <a:r>
              <a:rPr lang="en-GB" sz="30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GB" sz="3000" dirty="0" smtClean="0">
                <a:sym typeface="Wingdings" panose="05000000000000000000" pitchFamily="2" charset="2"/>
              </a:rPr>
              <a:t>P.S.: Here’s my Instagram: </a:t>
            </a:r>
            <a:r>
              <a:rPr lang="en-GB" sz="3000" dirty="0"/>
              <a:t>bea.1410</a:t>
            </a:r>
          </a:p>
        </p:txBody>
      </p:sp>
      <p:pic>
        <p:nvPicPr>
          <p:cNvPr id="1026" name="Picture 2" descr="https://scontent.ftce2-1.fna.fbcdn.net/v/t1.15752-9/69261190_438465747021946_5389477047812751360_n.jpg?_nc_cat=101&amp;_nc_oc=AQmF7qj3iRGvazbM7kQEwkLz4bb9imUw1Z6g2xTD27ovQvfECB3PcVGUt0_JtNOgy3wHBHpMALR4dQrxUTMURvtc&amp;_nc_ht=scontent.ftce2-1.fna&amp;oh=ba4471e9a9e1dd4ca3ee7c6ba086ac9a&amp;oe=5E061D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60" y="352659"/>
            <a:ext cx="2035356" cy="2035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tce2-1.fna.fbcdn.net/v/t1.15752-9/71311707_397001720985297_7819779937157513216_n.jpg?_nc_cat=110&amp;_nc_oc=AQmHxE0qsVJUVLz2jrE6l2z5rggM5RovOPr_h3JF-8Je4bPd5pyDTGiS1XpBaTdfr6yq8EJoUyWusp7GUwhnajc5&amp;_nc_ht=scontent.ftce2-1.fna&amp;oh=7c3578ce6ee1ff4b1532e6b9d58d3f37&amp;oe=5E376F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27" y="1370166"/>
            <a:ext cx="2265512" cy="2610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tce2-1.fna.fbcdn.net/v/t1.15752-9/71283465_2243371409104562_1002605457497391104_n.jpg?_nc_cat=107&amp;_nc_oc=AQnBp-yXRcmCq0ev3aW_vkdOcH3DaNKpUQcfKKzzDQvrnnQ5_hDTj57IzsejAkv3_jijNyJwBlkzf6vA5DEAf7LV&amp;_nc_ht=scontent.ftce2-1.fna&amp;oh=bbba77b1449d730d261291030a9e30fd&amp;oe=5E2EFF2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60" y="2502732"/>
            <a:ext cx="2035356" cy="2008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tce2-1.fna.fbcdn.net/v/t1.15752-9/s2048x2048/70736323_2667828053263883_7983904209634328576_n.jpg?_nc_cat=101&amp;_nc_oc=AQmS8ZhuR7z7jfK6Poa_XwFN194Zkc9_x_VgodbJdfniC-8hVlMBCMbWsK_BBDzv6TA5fZL3uRVOlBgtThUGL2ls&amp;_nc_ht=scontent.ftce2-1.fna&amp;oh=b8927c51dd30521fda14bbf33783fcd0&amp;oe=5DF2E7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60" y="4626500"/>
            <a:ext cx="2035356" cy="1935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ftce2-1.fna.fbcdn.net/v/t1.15752-9/70748469_2349658725286422_4259577044653834240_n.jpg?_nc_cat=110&amp;_nc_oc=AQmHzwoR3aByBgo0gf9u3_uBRhX1Nd8mN0Ce6Y_e068Mgpb7O_yxEhYQzWWK6eIpY1OVM83YmMZzFdmS1QZBOius&amp;_nc_ht=scontent.ftce2-1.fna&amp;oh=a9004408aae2c2283af42e5b5a15a6ff&amp;oe=5E01554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27" y="4093407"/>
            <a:ext cx="2190862" cy="2468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4607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5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75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092" y="585542"/>
            <a:ext cx="7886700" cy="1325563"/>
          </a:xfrm>
        </p:spPr>
        <p:txBody>
          <a:bodyPr/>
          <a:lstStyle/>
          <a:p>
            <a:r>
              <a:rPr lang="en-GB" dirty="0" err="1" smtClean="0"/>
              <a:t>Neagu</a:t>
            </a:r>
            <a:r>
              <a:rPr lang="en-GB" dirty="0" smtClean="0"/>
              <a:t> Diana (Diane)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250" y="1731961"/>
            <a:ext cx="719381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 	</a:t>
            </a:r>
            <a:r>
              <a:rPr lang="en-GB" sz="1600" dirty="0" smtClean="0"/>
              <a:t>Hey everyone! I am Diane, a 16 year old, soon to be turning 17. I’m medium tall, got brown eyes and medium dark-brown hair along with a light skin tone. My family is made of my mother, father, and this ferocious cat I named Ninja.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My hobbies include drawing and rarely writing.. that until my creativity </a:t>
            </a:r>
            <a:r>
              <a:rPr lang="en-GB" sz="1600" dirty="0" smtClean="0"/>
              <a:t>lets </a:t>
            </a:r>
            <a:r>
              <a:rPr lang="en-GB" sz="1600" dirty="0" smtClean="0"/>
              <a:t>me down and unfortunately, I cannot build an artistic future for myself due to the fact that I cannot get the guarantee that it would be successful, not to mention it’s high costs, so, thanks to the help of my I.T. teacher, I have decided to become a programmer. Also, it’s been a year since I started fancying swimming. I have not known how to swim until I went on vacation, last year, with my parents. I had a pool at my service, in which I managed to make my first steps into becoming ‘half fish’, which then made me take the decision of going to swimming courses. Slowly, I am making my way to a dream that I have had since I was a little girl: becoming a mermaid. I’m even planning on getting a tail!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In my spare time, besides drawing, I like watching movies, my favourite ones being some of Marvel’s, or some TV series such as Star Trek, or just cartoons (on rare occasions, though) like Gravity Falls. </a:t>
            </a:r>
          </a:p>
          <a:p>
            <a:pPr marL="0" indent="0">
              <a:buNone/>
            </a:pPr>
            <a:r>
              <a:rPr lang="en-GB" sz="1800" dirty="0" smtClean="0"/>
              <a:t>          </a:t>
            </a:r>
            <a:r>
              <a:rPr lang="en-GB" sz="1600" dirty="0" smtClean="0"/>
              <a:t>Being </a:t>
            </a:r>
            <a:r>
              <a:rPr lang="en-GB" sz="1600" dirty="0" smtClean="0"/>
              <a:t>part of this project is an honour and I would gladly join it</a:t>
            </a:r>
            <a:r>
              <a:rPr lang="en-GB" sz="1600" dirty="0" smtClean="0"/>
              <a:t>,</a:t>
            </a:r>
          </a:p>
          <a:p>
            <a:pPr marL="0" indent="0">
              <a:buNone/>
            </a:pPr>
            <a:r>
              <a:rPr lang="en-GB" sz="1600" dirty="0" smtClean="0"/>
              <a:t> </a:t>
            </a:r>
            <a:r>
              <a:rPr lang="en-GB" sz="1600" dirty="0" smtClean="0"/>
              <a:t>          </a:t>
            </a:r>
            <a:r>
              <a:rPr lang="en-GB" sz="1600" dirty="0" smtClean="0"/>
              <a:t> </a:t>
            </a:r>
            <a:r>
              <a:rPr lang="en-GB" sz="1600" dirty="0" smtClean="0"/>
              <a:t>every year.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900" dirty="0" smtClean="0"/>
              <a:t>P.S.: Here’s my Instagram: </a:t>
            </a:r>
            <a:r>
              <a:rPr lang="en-GB" sz="1900" dirty="0" err="1" smtClean="0"/>
              <a:t>voidlessdiane</a:t>
            </a:r>
            <a:endParaRPr lang="en-GB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55" y="60788"/>
            <a:ext cx="891138" cy="1764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62" y="4873083"/>
            <a:ext cx="1063144" cy="191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" y="2860481"/>
            <a:ext cx="1238708" cy="2012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20" y="54997"/>
            <a:ext cx="1333249" cy="1770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" y="5240939"/>
            <a:ext cx="1774992" cy="1482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14" y="54998"/>
            <a:ext cx="878596" cy="1770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" y="174849"/>
            <a:ext cx="927595" cy="2281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4726" y="5040351"/>
            <a:ext cx="1036850" cy="1682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78243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Nica </a:t>
            </a:r>
            <a:r>
              <a:rPr lang="en-GB" dirty="0" err="1" smtClean="0"/>
              <a:t>Ioana</a:t>
            </a:r>
            <a:r>
              <a:rPr lang="en-GB" dirty="0" smtClean="0"/>
              <a:t> Maria (Joanne)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91" y="1371599"/>
            <a:ext cx="4129809" cy="5486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    My </a:t>
            </a:r>
            <a:r>
              <a:rPr lang="en-US" sz="1800" dirty="0"/>
              <a:t>name is </a:t>
            </a:r>
            <a:r>
              <a:rPr lang="en-US" sz="1800" dirty="0" err="1"/>
              <a:t>Ioana</a:t>
            </a:r>
            <a:r>
              <a:rPr lang="en-US" sz="1800" dirty="0"/>
              <a:t> Maria Nica and I am 16 years old. I live with my parents and I have no siblings.</a:t>
            </a:r>
            <a:endParaRPr lang="en-GB" sz="1800" dirty="0"/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 smtClean="0"/>
              <a:t>In </a:t>
            </a:r>
            <a:r>
              <a:rPr lang="en-US" sz="1800" dirty="0"/>
              <a:t>my free time I like going out with my friends, watching TV series and listening music. My favorite </a:t>
            </a:r>
            <a:r>
              <a:rPr lang="en-US" sz="1800" dirty="0" smtClean="0"/>
              <a:t>TV series </a:t>
            </a:r>
            <a:r>
              <a:rPr lang="en-US" sz="1800" dirty="0"/>
              <a:t>is Riverdale. I like the most rap and pop music. I also like reading. My favorite book is “Mara Dyer” by Michelle </a:t>
            </a:r>
            <a:r>
              <a:rPr lang="en-US" sz="1800" dirty="0" err="1"/>
              <a:t>Hodkin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 smtClean="0"/>
              <a:t>I </a:t>
            </a:r>
            <a:r>
              <a:rPr lang="en-US" sz="1800" dirty="0" smtClean="0"/>
              <a:t>am short and I have brown eyes and brown hair.</a:t>
            </a:r>
            <a:endParaRPr lang="en-GB" sz="1800" dirty="0"/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 smtClean="0"/>
              <a:t>When </a:t>
            </a:r>
            <a:r>
              <a:rPr lang="en-US" sz="1800" dirty="0"/>
              <a:t>I was </a:t>
            </a:r>
            <a:r>
              <a:rPr lang="en-US" sz="1800" dirty="0" smtClean="0"/>
              <a:t>in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grade, </a:t>
            </a:r>
            <a:r>
              <a:rPr lang="en-US" sz="1800" dirty="0"/>
              <a:t>I took ballet lessons, but I gave up because it wasn’t </a:t>
            </a:r>
            <a:r>
              <a:rPr lang="en-US" sz="1800" dirty="0" smtClean="0"/>
              <a:t>really for </a:t>
            </a:r>
            <a:r>
              <a:rPr lang="en-US" sz="1800" dirty="0"/>
              <a:t>me, and </a:t>
            </a:r>
            <a:r>
              <a:rPr lang="en-US" sz="1800" dirty="0" smtClean="0"/>
              <a:t>then</a:t>
            </a:r>
            <a:r>
              <a:rPr lang="en-US" sz="1800" dirty="0"/>
              <a:t>, in </a:t>
            </a:r>
            <a:r>
              <a:rPr lang="en-US" sz="1800" dirty="0" smtClean="0"/>
              <a:t>the third grade, </a:t>
            </a:r>
            <a:r>
              <a:rPr lang="en-US" sz="1800" dirty="0"/>
              <a:t>I started </a:t>
            </a:r>
            <a:r>
              <a:rPr lang="en-US" sz="1800" dirty="0" smtClean="0"/>
              <a:t>taking drawing </a:t>
            </a:r>
            <a:r>
              <a:rPr lang="en-US" sz="1800" dirty="0"/>
              <a:t>lessons </a:t>
            </a:r>
            <a:r>
              <a:rPr lang="en-US" sz="1800" dirty="0" smtClean="0"/>
              <a:t>and </a:t>
            </a:r>
            <a:r>
              <a:rPr lang="en-US" sz="1800" dirty="0"/>
              <a:t>graduated 3 years later. Despite this fact, I decided not to have a career in drawing. Now I like informatics </a:t>
            </a:r>
            <a:r>
              <a:rPr lang="en-US" sz="1800" dirty="0" smtClean="0"/>
              <a:t>more and </a:t>
            </a:r>
            <a:r>
              <a:rPr lang="en-US" sz="1800" dirty="0"/>
              <a:t>I </a:t>
            </a:r>
            <a:r>
              <a:rPr lang="en-US" sz="1800" dirty="0" smtClean="0"/>
              <a:t>wish to </a:t>
            </a:r>
            <a:r>
              <a:rPr lang="en-US" sz="1800" dirty="0"/>
              <a:t>have a career in this domain</a:t>
            </a:r>
            <a:r>
              <a:rPr lang="en-US" sz="1800" dirty="0" smtClean="0"/>
              <a:t>.</a:t>
            </a:r>
            <a:endParaRPr lang="en-GB" sz="1800" dirty="0"/>
          </a:p>
        </p:txBody>
      </p:sp>
      <p:pic>
        <p:nvPicPr>
          <p:cNvPr id="1026" name="Picture 2" descr="https://scontent.ftce2-1.fna.fbcdn.net/v/t1.15752-9/71763886_765075203922612_6878891768134238208_n.jpg?_nc_cat=109&amp;_nc_oc=AQk-FBfMHzRSRw3cBYPWlb8zMdSMAsM_U-WM7OFc0cg0S-yDuf00W2IRUC1ivGclihbpz6_RQbllNdp-LqzCLNA1&amp;_nc_ht=scontent.ftce2-1.fna&amp;oh=21f05c4950daef0f1649c81d83195089&amp;oe=5DF8A55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2848"/>
            <a:ext cx="1914183" cy="3402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ftce2-1.fna.fbcdn.net/v/t1.15752-9/71031087_546304672847490_495622260837580800_n.jpg?_nc_cat=110&amp;_nc_oc=AQkYIFRlzowzAndItXFHaMhlR03lDDRnCLpB48RrYa7RcBKKOjJk_9H8JgT9BX6xN7lZ8bhIgX8Su4uw_kJTcmyO&amp;_nc_ht=scontent.ftce2-1.fna&amp;oh=f2f8d564aedfc0f18a2a24ccb06cac64&amp;oe=5DF5F0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36" y="1027906"/>
            <a:ext cx="2206343" cy="3922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7761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Nicodim</a:t>
            </a:r>
            <a:r>
              <a:rPr lang="en-GB" dirty="0" smtClean="0"/>
              <a:t> Melisa (Melissa)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456" y="1394715"/>
            <a:ext cx="3651154" cy="52625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sz="1800" dirty="0" smtClean="0"/>
              <a:t>Hi</a:t>
            </a:r>
            <a:r>
              <a:rPr lang="en-GB" sz="1800" dirty="0"/>
              <a:t>, my name is Melisa </a:t>
            </a:r>
            <a:r>
              <a:rPr lang="en-GB" sz="1800" dirty="0" err="1"/>
              <a:t>Nicodim</a:t>
            </a:r>
            <a:r>
              <a:rPr lang="en-GB" sz="1800" dirty="0"/>
              <a:t>, I'm 16 and I'm from Romania. I'm at </a:t>
            </a:r>
            <a:r>
              <a:rPr lang="en-GB" sz="1800" dirty="0" err="1"/>
              <a:t>Alexandru</a:t>
            </a:r>
            <a:r>
              <a:rPr lang="en-GB" sz="1800" dirty="0"/>
              <a:t> </a:t>
            </a:r>
            <a:r>
              <a:rPr lang="en-GB" sz="1800" dirty="0" err="1"/>
              <a:t>Ioan</a:t>
            </a:r>
            <a:r>
              <a:rPr lang="en-GB" sz="1800" dirty="0"/>
              <a:t> </a:t>
            </a:r>
            <a:r>
              <a:rPr lang="en-GB" sz="1800" dirty="0" err="1"/>
              <a:t>Cuza</a:t>
            </a:r>
            <a:r>
              <a:rPr lang="en-GB" sz="1800" dirty="0"/>
              <a:t> High School in </a:t>
            </a:r>
            <a:r>
              <a:rPr lang="en-GB" sz="1800" dirty="0" err="1"/>
              <a:t>Galați</a:t>
            </a:r>
            <a:r>
              <a:rPr lang="en-GB" sz="1800" dirty="0"/>
              <a:t> city. I am a cheerful, energetic person with a quite developed sense of </a:t>
            </a:r>
            <a:r>
              <a:rPr lang="en-GB" sz="1800" dirty="0" err="1"/>
              <a:t>humor</a:t>
            </a:r>
            <a:r>
              <a:rPr lang="en-GB" sz="1800" dirty="0"/>
              <a:t>. I have many hobbies and those are: listening to music, singing, traveling a lot with </a:t>
            </a:r>
            <a:r>
              <a:rPr lang="en-GB" sz="1800" dirty="0" smtClean="0"/>
              <a:t>my family</a:t>
            </a:r>
            <a:r>
              <a:rPr lang="en-GB" sz="1800" dirty="0"/>
              <a:t>, walking, hanging out with friends and watching movies. </a:t>
            </a:r>
            <a:r>
              <a:rPr lang="en-GB" sz="1800" dirty="0" smtClean="0"/>
              <a:t>I’ve always liked </a:t>
            </a:r>
            <a:r>
              <a:rPr lang="en-GB" sz="1800" dirty="0"/>
              <a:t>to help certain people as much as I can, because every time I see a cheerful </a:t>
            </a:r>
            <a:r>
              <a:rPr lang="en-GB" sz="1800" dirty="0" smtClean="0"/>
              <a:t>person, </a:t>
            </a:r>
            <a:r>
              <a:rPr lang="en-GB" sz="1800" dirty="0"/>
              <a:t>it makes me feel happy</a:t>
            </a:r>
            <a:r>
              <a:rPr lang="en-GB" sz="1800" dirty="0" smtClean="0"/>
              <a:t>.</a:t>
            </a:r>
          </a:p>
          <a:p>
            <a:pPr marL="457200" lvl="1" indent="0">
              <a:buNone/>
            </a:pPr>
            <a:r>
              <a:rPr lang="en-GB" sz="1800" dirty="0" smtClean="0"/>
              <a:t>P.S.: Here’s  my Instagram: melysa_17</a:t>
            </a:r>
            <a:endParaRPr lang="en-GB" sz="1800" dirty="0"/>
          </a:p>
        </p:txBody>
      </p:sp>
      <p:pic>
        <p:nvPicPr>
          <p:cNvPr id="2050" name="Picture 2" descr="https://scontent.ftce2-1.fna.fbcdn.net/v/t1.15752-0/p280x280/70609613_764002744060187_4182557234380668928_n.jpg?_nc_cat=109&amp;_nc_oc=AQn8J1lS02FgK5MbWw86ILD4cXlijWtD29ijes3sjxMpq3dIsE0XaSqn2ViM0JGEM0Q&amp;_nc_ht=scontent.ftce2-1.fna&amp;oh=90a5e3a1dea86ecd64d6d057e01c5dbc&amp;oe=5E2FA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27" y="1527717"/>
            <a:ext cx="2969420" cy="4917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024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314</Words>
  <Application>Microsoft Office PowerPoint</Application>
  <PresentationFormat>On-screen Show (4:3)</PresentationFormat>
  <Paragraphs>40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Romanian Team</vt:lpstr>
      <vt:lpstr>Sava Cristina (Christine)</vt:lpstr>
      <vt:lpstr>Stoica Fabian (Fabian)</vt:lpstr>
      <vt:lpstr>Mirza Cristian (Christian)</vt:lpstr>
      <vt:lpstr>Moldoveanu Andrei (Andrew)</vt:lpstr>
      <vt:lpstr>Moraru Beatrice (Beatrice)</vt:lpstr>
      <vt:lpstr>Neagu Diana (Diane)</vt:lpstr>
      <vt:lpstr>Nica Ioana Maria (Joanne)</vt:lpstr>
      <vt:lpstr>Nicodim Melisa (Melissa)</vt:lpstr>
      <vt:lpstr>Pelin Denisa (Denise)</vt:lpstr>
      <vt:lpstr> Petrea Ana-Maria (Ann-Marie)</vt:lpstr>
      <vt:lpstr> Stroiu Robert Gabriel (Robert Gabriel)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Romanian Team</dc:title>
  <dc:creator>Gaiu</dc:creator>
  <cp:lastModifiedBy>Gaiu</cp:lastModifiedBy>
  <cp:revision>2</cp:revision>
  <dcterms:created xsi:type="dcterms:W3CDTF">2006-08-16T00:00:00Z</dcterms:created>
  <dcterms:modified xsi:type="dcterms:W3CDTF">2019-10-05T13:23:51Z</dcterms:modified>
</cp:coreProperties>
</file>