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3"/>
    <p:sldId id="281" r:id="rId4"/>
    <p:sldId id="280" r:id="rId5"/>
    <p:sldId id="286" r:id="rId6"/>
    <p:sldId id="285" r:id="rId7"/>
    <p:sldId id="284" r:id="rId8"/>
    <p:sldId id="278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/>
    <p:restoredTop sz="94660"/>
  </p:normalViewPr>
  <p:slideViewPr>
    <p:cSldViewPr snapToGrid="0" showGuides="1">
      <p:cViewPr varScale="1">
        <p:scale>
          <a:sx n="92" d="100"/>
          <a:sy n="92" d="100"/>
        </p:scale>
        <p:origin x="-72" y="-1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subtitle style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Click here to edit the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1" indent="-228600"/>
            <a:r>
              <a:rPr lang="zh-CN" altLang="en-US" dirty="0"/>
              <a:t>Click here to edit the master text style</a:t>
            </a:r>
            <a:endParaRPr lang="zh-CN" altLang="en-US" dirty="0"/>
          </a:p>
          <a:p>
            <a:pPr lvl="1" indent="-228600"/>
            <a:r>
              <a:rPr lang="zh-CN" altLang="en-US" dirty="0"/>
              <a:t>The second level</a:t>
            </a:r>
            <a:endParaRPr lang="zh-CN" altLang="en-US" dirty="0"/>
          </a:p>
          <a:p>
            <a:pPr lvl="2" indent="-228600"/>
            <a:r>
              <a:rPr lang="zh-CN" altLang="en-US" dirty="0"/>
              <a:t>The third level</a:t>
            </a:r>
            <a:endParaRPr lang="zh-CN" altLang="en-US" dirty="0"/>
          </a:p>
          <a:p>
            <a:pPr lvl="3" indent="-228600"/>
            <a:r>
              <a:rPr lang="zh-CN" altLang="en-US" dirty="0"/>
              <a:t>The fourth level</a:t>
            </a:r>
            <a:endParaRPr lang="zh-CN" altLang="en-US" dirty="0"/>
          </a:p>
          <a:p>
            <a:pPr lvl="4" indent="-228600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等腰三角形 4"/>
          <p:cNvSpPr/>
          <p:nvPr/>
        </p:nvSpPr>
        <p:spPr>
          <a:xfrm flipH="1" flipV="1">
            <a:off x="-26987" y="-22225"/>
            <a:ext cx="2425700" cy="2733675"/>
          </a:xfrm>
          <a:custGeom>
            <a:avLst/>
            <a:gdLst>
              <a:gd name="connsiteX0" fmla="*/ 0 w 2407920"/>
              <a:gd name="connsiteY0" fmla="*/ 3383280 h 3383280"/>
              <a:gd name="connsiteX1" fmla="*/ 1203960 w 2407920"/>
              <a:gd name="connsiteY1" fmla="*/ 0 h 3383280"/>
              <a:gd name="connsiteX2" fmla="*/ 2407920 w 2407920"/>
              <a:gd name="connsiteY2" fmla="*/ 3383280 h 3383280"/>
              <a:gd name="connsiteX3" fmla="*/ 0 w 2407920"/>
              <a:gd name="connsiteY3" fmla="*/ 3383280 h 3383280"/>
              <a:gd name="connsiteX0-1" fmla="*/ 0 w 2407920"/>
              <a:gd name="connsiteY0-2" fmla="*/ 2678430 h 2678430"/>
              <a:gd name="connsiteX1-3" fmla="*/ 1242060 w 2407920"/>
              <a:gd name="connsiteY1-4" fmla="*/ 0 h 2678430"/>
              <a:gd name="connsiteX2-5" fmla="*/ 2407920 w 2407920"/>
              <a:gd name="connsiteY2-6" fmla="*/ 2678430 h 2678430"/>
              <a:gd name="connsiteX3-7" fmla="*/ 0 w 2407920"/>
              <a:gd name="connsiteY3-8" fmla="*/ 2678430 h 2678430"/>
              <a:gd name="connsiteX0-9" fmla="*/ 0 w 2407920"/>
              <a:gd name="connsiteY0-10" fmla="*/ 2640330 h 2640330"/>
              <a:gd name="connsiteX1-11" fmla="*/ 1280160 w 2407920"/>
              <a:gd name="connsiteY1-12" fmla="*/ 0 h 2640330"/>
              <a:gd name="connsiteX2-13" fmla="*/ 2407920 w 2407920"/>
              <a:gd name="connsiteY2-14" fmla="*/ 2640330 h 2640330"/>
              <a:gd name="connsiteX3-15" fmla="*/ 0 w 2407920"/>
              <a:gd name="connsiteY3-16" fmla="*/ 2640330 h 2640330"/>
              <a:gd name="connsiteX0-17" fmla="*/ 0 w 2407920"/>
              <a:gd name="connsiteY0-18" fmla="*/ 2659380 h 2659380"/>
              <a:gd name="connsiteX1-19" fmla="*/ 1261110 w 2407920"/>
              <a:gd name="connsiteY1-20" fmla="*/ 0 h 2659380"/>
              <a:gd name="connsiteX2-21" fmla="*/ 2407920 w 2407920"/>
              <a:gd name="connsiteY2-22" fmla="*/ 2659380 h 2659380"/>
              <a:gd name="connsiteX3-23" fmla="*/ 0 w 2407920"/>
              <a:gd name="connsiteY3-24" fmla="*/ 2659380 h 2659380"/>
              <a:gd name="connsiteX0-25" fmla="*/ 0 w 2407920"/>
              <a:gd name="connsiteY0-26" fmla="*/ 2673894 h 2673894"/>
              <a:gd name="connsiteX1-27" fmla="*/ 1232081 w 2407920"/>
              <a:gd name="connsiteY1-28" fmla="*/ 0 h 2673894"/>
              <a:gd name="connsiteX2-29" fmla="*/ 2407920 w 2407920"/>
              <a:gd name="connsiteY2-30" fmla="*/ 2673894 h 2673894"/>
              <a:gd name="connsiteX3-31" fmla="*/ 0 w 2407920"/>
              <a:gd name="connsiteY3-32" fmla="*/ 2673894 h 2673894"/>
              <a:gd name="connsiteX0-33" fmla="*/ 0 w 2407920"/>
              <a:gd name="connsiteY0-34" fmla="*/ 2688408 h 2688408"/>
              <a:gd name="connsiteX1-35" fmla="*/ 1246595 w 2407920"/>
              <a:gd name="connsiteY1-36" fmla="*/ 0 h 2688408"/>
              <a:gd name="connsiteX2-37" fmla="*/ 2407920 w 2407920"/>
              <a:gd name="connsiteY2-38" fmla="*/ 2688408 h 2688408"/>
              <a:gd name="connsiteX3-39" fmla="*/ 0 w 2407920"/>
              <a:gd name="connsiteY3-40" fmla="*/ 2688408 h 2688408"/>
              <a:gd name="connsiteX0-41" fmla="*/ 0 w 2407920"/>
              <a:gd name="connsiteY0-42" fmla="*/ 2688408 h 2688408"/>
              <a:gd name="connsiteX1-43" fmla="*/ 1231355 w 2407920"/>
              <a:gd name="connsiteY1-44" fmla="*/ 0 h 2688408"/>
              <a:gd name="connsiteX2-45" fmla="*/ 2407920 w 2407920"/>
              <a:gd name="connsiteY2-46" fmla="*/ 2688408 h 2688408"/>
              <a:gd name="connsiteX3-47" fmla="*/ 0 w 2407920"/>
              <a:gd name="connsiteY3-48" fmla="*/ 2688408 h 2688408"/>
              <a:gd name="connsiteX0-49" fmla="*/ 0 w 2407920"/>
              <a:gd name="connsiteY0-50" fmla="*/ 2688408 h 2688408"/>
              <a:gd name="connsiteX1-51" fmla="*/ 1246595 w 2407920"/>
              <a:gd name="connsiteY1-52" fmla="*/ 0 h 2688408"/>
              <a:gd name="connsiteX2-53" fmla="*/ 2407920 w 2407920"/>
              <a:gd name="connsiteY2-54" fmla="*/ 2688408 h 2688408"/>
              <a:gd name="connsiteX3-55" fmla="*/ 0 w 2407920"/>
              <a:gd name="connsiteY3-56" fmla="*/ 2688408 h 2688408"/>
              <a:gd name="connsiteX0-57" fmla="*/ 0 w 2407920"/>
              <a:gd name="connsiteY0-58" fmla="*/ 2688408 h 2688408"/>
              <a:gd name="connsiteX1-59" fmla="*/ 1231355 w 2407920"/>
              <a:gd name="connsiteY1-60" fmla="*/ 0 h 2688408"/>
              <a:gd name="connsiteX2-61" fmla="*/ 2407920 w 2407920"/>
              <a:gd name="connsiteY2-62" fmla="*/ 2688408 h 2688408"/>
              <a:gd name="connsiteX3-63" fmla="*/ 0 w 2407920"/>
              <a:gd name="connsiteY3-64" fmla="*/ 2688408 h 2688408"/>
              <a:gd name="connsiteX0-65" fmla="*/ 0 w 2407920"/>
              <a:gd name="connsiteY0-66" fmla="*/ 2688408 h 2688408"/>
              <a:gd name="connsiteX1-67" fmla="*/ 1231355 w 2407920"/>
              <a:gd name="connsiteY1-68" fmla="*/ 0 h 2688408"/>
              <a:gd name="connsiteX2-69" fmla="*/ 2407920 w 2407920"/>
              <a:gd name="connsiteY2-70" fmla="*/ 2688408 h 2688408"/>
              <a:gd name="connsiteX3-71" fmla="*/ 0 w 2407920"/>
              <a:gd name="connsiteY3-72" fmla="*/ 2688408 h 2688408"/>
              <a:gd name="connsiteX0-73" fmla="*/ 0 w 2421368"/>
              <a:gd name="connsiteY0-74" fmla="*/ 2675161 h 2688408"/>
              <a:gd name="connsiteX1-75" fmla="*/ 1244803 w 2421368"/>
              <a:gd name="connsiteY1-76" fmla="*/ 0 h 2688408"/>
              <a:gd name="connsiteX2-77" fmla="*/ 2421368 w 2421368"/>
              <a:gd name="connsiteY2-78" fmla="*/ 2688408 h 2688408"/>
              <a:gd name="connsiteX3-79" fmla="*/ 0 w 2421368"/>
              <a:gd name="connsiteY3-80" fmla="*/ 2675161 h 2688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21368" h="2688408">
                <a:moveTo>
                  <a:pt x="0" y="2675161"/>
                </a:moveTo>
                <a:lnTo>
                  <a:pt x="1244803" y="0"/>
                </a:lnTo>
                <a:lnTo>
                  <a:pt x="2421368" y="2688408"/>
                </a:lnTo>
                <a:lnTo>
                  <a:pt x="0" y="2675161"/>
                </a:lnTo>
                <a:close/>
              </a:path>
            </a:pathLst>
          </a:cu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等腰三角形 5"/>
          <p:cNvSpPr/>
          <p:nvPr/>
        </p:nvSpPr>
        <p:spPr>
          <a:xfrm rot="5400000" flipH="1">
            <a:off x="-2048669" y="2066131"/>
            <a:ext cx="5245100" cy="1163638"/>
          </a:xfrm>
          <a:custGeom>
            <a:avLst/>
            <a:gdLst>
              <a:gd name="connsiteX0" fmla="*/ 0 w 5215889"/>
              <a:gd name="connsiteY0" fmla="*/ 1517618 h 1517618"/>
              <a:gd name="connsiteX1" fmla="*/ 2634650 w 5215889"/>
              <a:gd name="connsiteY1" fmla="*/ 0 h 1517618"/>
              <a:gd name="connsiteX2" fmla="*/ 5215889 w 5215889"/>
              <a:gd name="connsiteY2" fmla="*/ 1517618 h 1517618"/>
              <a:gd name="connsiteX3" fmla="*/ 0 w 5215889"/>
              <a:gd name="connsiteY3" fmla="*/ 1517618 h 1517618"/>
              <a:gd name="connsiteX0-1" fmla="*/ 0 w 5215889"/>
              <a:gd name="connsiteY0-2" fmla="*/ 1117565 h 1117565"/>
              <a:gd name="connsiteX1-3" fmla="*/ 2615600 w 5215889"/>
              <a:gd name="connsiteY1-4" fmla="*/ 0 h 1117565"/>
              <a:gd name="connsiteX2-5" fmla="*/ 5215889 w 5215889"/>
              <a:gd name="connsiteY2-6" fmla="*/ 1117565 h 1117565"/>
              <a:gd name="connsiteX3-7" fmla="*/ 0 w 5215889"/>
              <a:gd name="connsiteY3-8" fmla="*/ 1117565 h 1117565"/>
              <a:gd name="connsiteX0-9" fmla="*/ 0 w 5215889"/>
              <a:gd name="connsiteY0-10" fmla="*/ 1117565 h 1117565"/>
              <a:gd name="connsiteX1-11" fmla="*/ 2577500 w 5215889"/>
              <a:gd name="connsiteY1-12" fmla="*/ 0 h 1117565"/>
              <a:gd name="connsiteX2-13" fmla="*/ 5215889 w 5215889"/>
              <a:gd name="connsiteY2-14" fmla="*/ 1117565 h 1117565"/>
              <a:gd name="connsiteX3-15" fmla="*/ 0 w 5215889"/>
              <a:gd name="connsiteY3-16" fmla="*/ 1117565 h 1117565"/>
              <a:gd name="connsiteX0-17" fmla="*/ 0 w 5234939"/>
              <a:gd name="connsiteY0-18" fmla="*/ 1117565 h 1117565"/>
              <a:gd name="connsiteX1-19" fmla="*/ 2577500 w 5234939"/>
              <a:gd name="connsiteY1-20" fmla="*/ 0 h 1117565"/>
              <a:gd name="connsiteX2-21" fmla="*/ 5234939 w 5234939"/>
              <a:gd name="connsiteY2-22" fmla="*/ 1117565 h 1117565"/>
              <a:gd name="connsiteX3-23" fmla="*/ 0 w 5234939"/>
              <a:gd name="connsiteY3-24" fmla="*/ 1117565 h 1117565"/>
              <a:gd name="connsiteX0-25" fmla="*/ 0 w 5234939"/>
              <a:gd name="connsiteY0-26" fmla="*/ 1146594 h 1146594"/>
              <a:gd name="connsiteX1-27" fmla="*/ 2577500 w 5234939"/>
              <a:gd name="connsiteY1-28" fmla="*/ 0 h 1146594"/>
              <a:gd name="connsiteX2-29" fmla="*/ 5234939 w 5234939"/>
              <a:gd name="connsiteY2-30" fmla="*/ 1146594 h 1146594"/>
              <a:gd name="connsiteX3-31" fmla="*/ 0 w 5234939"/>
              <a:gd name="connsiteY3-32" fmla="*/ 1146594 h 1146594"/>
              <a:gd name="connsiteX0-33" fmla="*/ 0 w 5205910"/>
              <a:gd name="connsiteY0-34" fmla="*/ 1146597 h 1146597"/>
              <a:gd name="connsiteX1-35" fmla="*/ 2548471 w 5205910"/>
              <a:gd name="connsiteY1-36" fmla="*/ 0 h 1146597"/>
              <a:gd name="connsiteX2-37" fmla="*/ 5205910 w 5205910"/>
              <a:gd name="connsiteY2-38" fmla="*/ 1146594 h 1146597"/>
              <a:gd name="connsiteX3-39" fmla="*/ 0 w 5205910"/>
              <a:gd name="connsiteY3-40" fmla="*/ 1146597 h 1146597"/>
              <a:gd name="connsiteX0-41" fmla="*/ 0 w 5205910"/>
              <a:gd name="connsiteY0-42" fmla="*/ 1161834 h 1161834"/>
              <a:gd name="connsiteX1-43" fmla="*/ 2548471 w 5205910"/>
              <a:gd name="connsiteY1-44" fmla="*/ 0 h 1161834"/>
              <a:gd name="connsiteX2-45" fmla="*/ 5205910 w 5205910"/>
              <a:gd name="connsiteY2-46" fmla="*/ 1161831 h 1161834"/>
              <a:gd name="connsiteX3-47" fmla="*/ 0 w 5205910"/>
              <a:gd name="connsiteY3-48" fmla="*/ 1161834 h 1161834"/>
              <a:gd name="connsiteX0-49" fmla="*/ 0 w 5236390"/>
              <a:gd name="connsiteY0-50" fmla="*/ 1177074 h 1177074"/>
              <a:gd name="connsiteX1-51" fmla="*/ 2578951 w 5236390"/>
              <a:gd name="connsiteY1-52" fmla="*/ 0 h 1177074"/>
              <a:gd name="connsiteX2-53" fmla="*/ 5236390 w 5236390"/>
              <a:gd name="connsiteY2-54" fmla="*/ 1161831 h 1177074"/>
              <a:gd name="connsiteX3-55" fmla="*/ 0 w 5236390"/>
              <a:gd name="connsiteY3-56" fmla="*/ 1177074 h 1177074"/>
              <a:gd name="connsiteX0-57" fmla="*/ 0 w 5236390"/>
              <a:gd name="connsiteY0-58" fmla="*/ 1177074 h 1177074"/>
              <a:gd name="connsiteX1-59" fmla="*/ 2563711 w 5236390"/>
              <a:gd name="connsiteY1-60" fmla="*/ 0 h 1177074"/>
              <a:gd name="connsiteX2-61" fmla="*/ 5236390 w 5236390"/>
              <a:gd name="connsiteY2-62" fmla="*/ 1161831 h 1177074"/>
              <a:gd name="connsiteX3-63" fmla="*/ 0 w 5236390"/>
              <a:gd name="connsiteY3-64" fmla="*/ 1177074 h 1177074"/>
              <a:gd name="connsiteX0-65" fmla="*/ 0 w 5236390"/>
              <a:gd name="connsiteY0-66" fmla="*/ 1146594 h 1146594"/>
              <a:gd name="connsiteX1-67" fmla="*/ 2578951 w 5236390"/>
              <a:gd name="connsiteY1-68" fmla="*/ 0 h 1146594"/>
              <a:gd name="connsiteX2-69" fmla="*/ 5236390 w 5236390"/>
              <a:gd name="connsiteY2-70" fmla="*/ 1131351 h 1146594"/>
              <a:gd name="connsiteX3-71" fmla="*/ 0 w 5236390"/>
              <a:gd name="connsiteY3-72" fmla="*/ 1146594 h 1146594"/>
              <a:gd name="connsiteX0-73" fmla="*/ 0 w 5236390"/>
              <a:gd name="connsiteY0-74" fmla="*/ 1177074 h 1177074"/>
              <a:gd name="connsiteX1-75" fmla="*/ 2563711 w 5236390"/>
              <a:gd name="connsiteY1-76" fmla="*/ 0 h 1177074"/>
              <a:gd name="connsiteX2-77" fmla="*/ 5236390 w 5236390"/>
              <a:gd name="connsiteY2-78" fmla="*/ 1161831 h 1177074"/>
              <a:gd name="connsiteX3-79" fmla="*/ 0 w 5236390"/>
              <a:gd name="connsiteY3-80" fmla="*/ 1177074 h 1177074"/>
              <a:gd name="connsiteX0-81" fmla="*/ 0 w 5236390"/>
              <a:gd name="connsiteY0-82" fmla="*/ 1161834 h 1161834"/>
              <a:gd name="connsiteX1-83" fmla="*/ 2563711 w 5236390"/>
              <a:gd name="connsiteY1-84" fmla="*/ 0 h 1161834"/>
              <a:gd name="connsiteX2-85" fmla="*/ 5236390 w 5236390"/>
              <a:gd name="connsiteY2-86" fmla="*/ 1161831 h 1161834"/>
              <a:gd name="connsiteX3-87" fmla="*/ 0 w 5236390"/>
              <a:gd name="connsiteY3-88" fmla="*/ 1161834 h 1161834"/>
              <a:gd name="connsiteX0-89" fmla="*/ 0 w 5236390"/>
              <a:gd name="connsiteY0-90" fmla="*/ 1161834 h 1161834"/>
              <a:gd name="connsiteX1-91" fmla="*/ 2563711 w 5236390"/>
              <a:gd name="connsiteY1-92" fmla="*/ 0 h 1161834"/>
              <a:gd name="connsiteX2-93" fmla="*/ 5236390 w 5236390"/>
              <a:gd name="connsiteY2-94" fmla="*/ 1161831 h 1161834"/>
              <a:gd name="connsiteX3-95" fmla="*/ 0 w 5236390"/>
              <a:gd name="connsiteY3-96" fmla="*/ 1161834 h 1161834"/>
              <a:gd name="connsiteX0-97" fmla="*/ 0 w 5236390"/>
              <a:gd name="connsiteY0-98" fmla="*/ 1161834 h 1161834"/>
              <a:gd name="connsiteX1-99" fmla="*/ 2563711 w 5236390"/>
              <a:gd name="connsiteY1-100" fmla="*/ 0 h 1161834"/>
              <a:gd name="connsiteX2-101" fmla="*/ 5236390 w 5236390"/>
              <a:gd name="connsiteY2-102" fmla="*/ 1161831 h 1161834"/>
              <a:gd name="connsiteX3-103" fmla="*/ 0 w 5236390"/>
              <a:gd name="connsiteY3-104" fmla="*/ 1161834 h 1161834"/>
              <a:gd name="connsiteX0-105" fmla="*/ 0 w 5236390"/>
              <a:gd name="connsiteY0-106" fmla="*/ 1161834 h 1161834"/>
              <a:gd name="connsiteX1-107" fmla="*/ 2563711 w 5236390"/>
              <a:gd name="connsiteY1-108" fmla="*/ 0 h 1161834"/>
              <a:gd name="connsiteX2-109" fmla="*/ 5236390 w 5236390"/>
              <a:gd name="connsiteY2-110" fmla="*/ 1161831 h 1161834"/>
              <a:gd name="connsiteX3-111" fmla="*/ 0 w 5236390"/>
              <a:gd name="connsiteY3-112" fmla="*/ 1161834 h 11618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236390" h="1161834">
                <a:moveTo>
                  <a:pt x="0" y="1161834"/>
                </a:moveTo>
                <a:lnTo>
                  <a:pt x="2563711" y="0"/>
                </a:lnTo>
                <a:lnTo>
                  <a:pt x="5236390" y="1161831"/>
                </a:lnTo>
                <a:lnTo>
                  <a:pt x="0" y="1161834"/>
                </a:lnTo>
                <a:close/>
              </a:path>
            </a:pathLst>
          </a:custGeom>
          <a:solidFill>
            <a:srgbClr val="018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等腰三角形 4"/>
          <p:cNvSpPr/>
          <p:nvPr/>
        </p:nvSpPr>
        <p:spPr>
          <a:xfrm>
            <a:off x="3759200" y="5083175"/>
            <a:ext cx="1652588" cy="1825625"/>
          </a:xfrm>
          <a:custGeom>
            <a:avLst/>
            <a:gdLst>
              <a:gd name="connsiteX0" fmla="*/ 0 w 2407920"/>
              <a:gd name="connsiteY0" fmla="*/ 3383280 h 3383280"/>
              <a:gd name="connsiteX1" fmla="*/ 1203960 w 2407920"/>
              <a:gd name="connsiteY1" fmla="*/ 0 h 3383280"/>
              <a:gd name="connsiteX2" fmla="*/ 2407920 w 2407920"/>
              <a:gd name="connsiteY2" fmla="*/ 3383280 h 3383280"/>
              <a:gd name="connsiteX3" fmla="*/ 0 w 2407920"/>
              <a:gd name="connsiteY3" fmla="*/ 3383280 h 3383280"/>
              <a:gd name="connsiteX0-1" fmla="*/ 0 w 2407920"/>
              <a:gd name="connsiteY0-2" fmla="*/ 2678430 h 2678430"/>
              <a:gd name="connsiteX1-3" fmla="*/ 1242060 w 2407920"/>
              <a:gd name="connsiteY1-4" fmla="*/ 0 h 2678430"/>
              <a:gd name="connsiteX2-5" fmla="*/ 2407920 w 2407920"/>
              <a:gd name="connsiteY2-6" fmla="*/ 2678430 h 2678430"/>
              <a:gd name="connsiteX3-7" fmla="*/ 0 w 2407920"/>
              <a:gd name="connsiteY3-8" fmla="*/ 2678430 h 2678430"/>
              <a:gd name="connsiteX0-9" fmla="*/ 0 w 2407920"/>
              <a:gd name="connsiteY0-10" fmla="*/ 2640330 h 2640330"/>
              <a:gd name="connsiteX1-11" fmla="*/ 1280160 w 2407920"/>
              <a:gd name="connsiteY1-12" fmla="*/ 0 h 2640330"/>
              <a:gd name="connsiteX2-13" fmla="*/ 2407920 w 2407920"/>
              <a:gd name="connsiteY2-14" fmla="*/ 2640330 h 2640330"/>
              <a:gd name="connsiteX3-15" fmla="*/ 0 w 2407920"/>
              <a:gd name="connsiteY3-16" fmla="*/ 2640330 h 2640330"/>
              <a:gd name="connsiteX0-17" fmla="*/ 0 w 2407920"/>
              <a:gd name="connsiteY0-18" fmla="*/ 2659380 h 2659380"/>
              <a:gd name="connsiteX1-19" fmla="*/ 1261110 w 2407920"/>
              <a:gd name="connsiteY1-20" fmla="*/ 0 h 2659380"/>
              <a:gd name="connsiteX2-21" fmla="*/ 2407920 w 2407920"/>
              <a:gd name="connsiteY2-22" fmla="*/ 2659380 h 2659380"/>
              <a:gd name="connsiteX3-23" fmla="*/ 0 w 2407920"/>
              <a:gd name="connsiteY3-24" fmla="*/ 2659380 h 26593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07920" h="2659380">
                <a:moveTo>
                  <a:pt x="0" y="2659380"/>
                </a:moveTo>
                <a:lnTo>
                  <a:pt x="1261110" y="0"/>
                </a:lnTo>
                <a:lnTo>
                  <a:pt x="2407920" y="2659380"/>
                </a:lnTo>
                <a:lnTo>
                  <a:pt x="0" y="2659380"/>
                </a:lnTo>
                <a:close/>
              </a:path>
            </a:pathLst>
          </a:cu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781425" y="-6350"/>
            <a:ext cx="3214688" cy="691515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文本框 36"/>
          <p:cNvSpPr txBox="1"/>
          <p:nvPr/>
        </p:nvSpPr>
        <p:spPr>
          <a:xfrm flipH="1">
            <a:off x="6977380" y="1160145"/>
            <a:ext cx="512286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dist"/>
            <a:r>
              <a:rPr lang="hr-HR" alt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HORSES</a:t>
            </a:r>
            <a:endParaRPr lang="hr-HR" altLang="en-US" sz="5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103" name="图片 21"/>
          <p:cNvPicPr>
            <a:picLocks noChangeAspect="1"/>
          </p:cNvPicPr>
          <p:nvPr/>
        </p:nvPicPr>
        <p:blipFill>
          <a:blip r:embed="rId1"/>
          <a:srcRect l="9492" r="26173"/>
          <a:stretch>
            <a:fillRect/>
          </a:stretch>
        </p:blipFill>
        <p:spPr>
          <a:xfrm>
            <a:off x="0" y="-22225"/>
            <a:ext cx="6977063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7148830" y="2251075"/>
            <a:ext cx="2393315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hr-HR" altLang="en-US" sz="2400"/>
              <a:t>LIPIZZANERS</a:t>
            </a:r>
            <a:endParaRPr lang="hr-HR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LIPIZZANERS</a:t>
            </a:r>
            <a:br>
              <a:rPr lang="hr-HR" altLang="en-US"/>
            </a:br>
            <a:endParaRPr lang="hr-HR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838200" y="998220"/>
            <a:ext cx="1124204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hr-HR" altLang="en-US" sz="2400">
                <a:ln/>
                <a:solidFill>
                  <a:schemeClr val="accent1"/>
                </a:solidFill>
                <a:effectLst/>
              </a:rPr>
              <a:t>They are</a:t>
            </a:r>
            <a:r>
              <a:rPr lang="en-US" sz="2400">
                <a:ln/>
                <a:solidFill>
                  <a:schemeClr val="accent1"/>
                </a:solidFill>
                <a:effectLst/>
              </a:rPr>
              <a:t> closely associated with the Spanish Riding School of Vienna, Austria, where they demonstrate the </a:t>
            </a:r>
            <a:r>
              <a:rPr lang="hr-HR" altLang="en-US" sz="2400">
                <a:ln/>
                <a:solidFill>
                  <a:schemeClr val="accent1"/>
                </a:solidFill>
                <a:effectLst/>
              </a:rPr>
              <a:t>''</a:t>
            </a:r>
            <a:r>
              <a:rPr lang="en-US" sz="2400">
                <a:ln/>
                <a:solidFill>
                  <a:schemeClr val="accent1"/>
                </a:solidFill>
                <a:effectLst/>
              </a:rPr>
              <a:t>haute école</a:t>
            </a:r>
            <a:r>
              <a:rPr lang="hr-HR" altLang="en-US" sz="2400">
                <a:ln/>
                <a:solidFill>
                  <a:schemeClr val="accent1"/>
                </a:solidFill>
                <a:effectLst/>
              </a:rPr>
              <a:t>''</a:t>
            </a:r>
            <a:r>
              <a:rPr lang="en-US" sz="2400">
                <a:ln/>
                <a:solidFill>
                  <a:schemeClr val="accent1"/>
                </a:solidFill>
                <a:effectLst/>
              </a:rPr>
              <a:t> or </a:t>
            </a:r>
            <a:r>
              <a:rPr lang="hr-HR" altLang="en-US" sz="2400">
                <a:ln/>
                <a:solidFill>
                  <a:schemeClr val="accent1"/>
                </a:solidFill>
                <a:effectLst/>
              </a:rPr>
              <a:t>''</a:t>
            </a:r>
            <a:r>
              <a:rPr lang="en-US" sz="2400">
                <a:ln/>
                <a:solidFill>
                  <a:schemeClr val="accent1"/>
                </a:solidFill>
                <a:effectLst/>
              </a:rPr>
              <a:t>high schoo</a:t>
            </a:r>
            <a:r>
              <a:rPr lang="hr-HR" altLang="en-US" sz="2400">
                <a:ln/>
                <a:solidFill>
                  <a:schemeClr val="accent1"/>
                </a:solidFill>
                <a:effectLst/>
              </a:rPr>
              <a:t>l</a:t>
            </a:r>
            <a:r>
              <a:rPr lang="hr-HR" altLang="en-US" sz="2400">
                <a:ln/>
                <a:solidFill>
                  <a:schemeClr val="accent1"/>
                </a:solidFill>
                <a:effectLst/>
              </a:rPr>
              <a:t>''</a:t>
            </a:r>
            <a:r>
              <a:rPr lang="en-US" sz="2400">
                <a:ln/>
                <a:solidFill>
                  <a:schemeClr val="accent1"/>
                </a:solidFill>
                <a:effectLst/>
              </a:rPr>
              <a:t> movements of classical dressage, including the highly controlled, stylized jumps and other movements known as the "airs above the ground."</a:t>
            </a:r>
            <a:endParaRPr lang="en-US" sz="240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5" name="Picture 4" descr="lipizzaner-hors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720" y="2416810"/>
            <a:ext cx="6223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365125"/>
            <a:ext cx="10950575" cy="2289175"/>
          </a:xfrm>
        </p:spPr>
        <p:txBody>
          <a:bodyPr/>
          <a:p>
            <a:r>
              <a:rPr lang="hr-HR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r-HR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hr-HR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rescue</a:t>
            </a:r>
            <a:r>
              <a:rPr lang="hr-HR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the Lipizzans during </a:t>
            </a:r>
            <a:r>
              <a:rPr lang="hr-HR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World War II</a:t>
            </a:r>
            <a:r>
              <a:rPr lang="hr-HR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American troops was made famous by the </a:t>
            </a:r>
            <a:r>
              <a:rPr lang="hr-HR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Disney </a:t>
            </a:r>
            <a:r>
              <a:rPr lang="hr-HR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movie </a:t>
            </a:r>
            <a:r>
              <a:rPr lang="hr-HR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Miracle of the White Stallions</a:t>
            </a:r>
            <a:r>
              <a:rPr lang="hr-HR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.Also,they showed up in Europe in the beginning of the </a:t>
            </a:r>
            <a:r>
              <a:rPr lang="hr-HR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16th</a:t>
            </a:r>
            <a:r>
              <a:rPr lang="hr-HR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century (in 1508.).</a:t>
            </a:r>
            <a:endParaRPr lang="hr-HR" altLang="en-US" sz="2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lipizzaner-hors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" y="2292985"/>
            <a:ext cx="5589270" cy="447421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870575" y="2713355"/>
            <a:ext cx="47555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2400"/>
              <a:t>Usually,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baby lipizzaners </a:t>
            </a:r>
            <a:r>
              <a:rPr lang="hr-HR" altLang="en-US" sz="2400"/>
              <a:t>are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black </a:t>
            </a:r>
            <a:r>
              <a:rPr lang="hr-HR" altLang="en-US" sz="2400"/>
              <a:t>and when they are at the age of the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4-7</a:t>
            </a:r>
            <a:r>
              <a:rPr lang="hr-HR" altLang="en-US" sz="2400"/>
              <a:t> they are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becoming grey</a:t>
            </a:r>
            <a:r>
              <a:rPr lang="hr-HR" altLang="en-US" sz="2400"/>
              <a:t>.When they are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young </a:t>
            </a:r>
            <a:r>
              <a:rPr lang="hr-HR" altLang="en-US" sz="2400"/>
              <a:t>they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follow </a:t>
            </a:r>
            <a:r>
              <a:rPr lang="hr-HR" altLang="en-US" sz="2400"/>
              <a:t>their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 </a:t>
            </a:r>
            <a:r>
              <a:rPr lang="hr-HR" altLang="en-US" sz="2400"/>
              <a:t>everywhere because they feel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safer </a:t>
            </a:r>
            <a:r>
              <a:rPr lang="hr-HR" altLang="en-US" sz="2400"/>
              <a:t>that way.</a:t>
            </a:r>
            <a:endParaRPr lang="hr-HR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 sz="2400"/>
              <a:t>I</a:t>
            </a:r>
            <a:r>
              <a:rPr lang="en-US" sz="2400"/>
              <a:t>n </a:t>
            </a:r>
            <a:r>
              <a:rPr 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October 1991</a:t>
            </a:r>
            <a:r>
              <a:rPr lang="en-US" sz="2400"/>
              <a:t>, the </a:t>
            </a:r>
            <a:r>
              <a:rPr 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largest Lipizzaner horse</a:t>
            </a:r>
            <a:r>
              <a:rPr lang="en-US" sz="2400"/>
              <a:t>-</a:t>
            </a:r>
            <a:r>
              <a:rPr 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farm </a:t>
            </a:r>
            <a:r>
              <a:rPr lang="en-US" sz="2400"/>
              <a:t>in </a:t>
            </a:r>
            <a:r>
              <a:rPr 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Croatia</a:t>
            </a:r>
            <a:r>
              <a:rPr lang="en-US" sz="2400"/>
              <a:t>, situated near the town of </a:t>
            </a:r>
            <a:r>
              <a:rPr 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Lipik</a:t>
            </a:r>
            <a:r>
              <a:rPr lang="en-US" sz="2400"/>
              <a:t>, was </a:t>
            </a:r>
            <a:r>
              <a:rPr 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bombed </a:t>
            </a:r>
            <a:r>
              <a:rPr lang="en-US" sz="2400"/>
              <a:t>with </a:t>
            </a:r>
            <a:r>
              <a:rPr 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napalm bombs</a:t>
            </a:r>
            <a:r>
              <a:rPr lang="en-US" sz="2400"/>
              <a:t>. This horse farm has </a:t>
            </a:r>
            <a:r>
              <a:rPr 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existed </a:t>
            </a:r>
            <a:r>
              <a:rPr lang="en-US" sz="2400"/>
              <a:t>since </a:t>
            </a:r>
            <a:r>
              <a:rPr 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1905</a:t>
            </a:r>
            <a:r>
              <a:rPr lang="en-US" sz="2400"/>
              <a:t>.</a:t>
            </a:r>
            <a:r>
              <a:rPr lang="hr-HR" altLang="en-US" sz="2400"/>
              <a:t>It was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bombarded </a:t>
            </a:r>
            <a:r>
              <a:rPr lang="hr-HR" altLang="en-US" sz="2400"/>
              <a:t>by the side of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Serbian </a:t>
            </a:r>
            <a:r>
              <a:rPr lang="hr-HR" altLang="en-US" sz="2400"/>
              <a:t>army.</a:t>
            </a:r>
            <a:r>
              <a:rPr lang="en-US" sz="2400"/>
              <a:t> </a:t>
            </a:r>
            <a:endParaRPr lang="hr-HR" altLang="en-US" sz="2400"/>
          </a:p>
        </p:txBody>
      </p:sp>
      <p:pic>
        <p:nvPicPr>
          <p:cNvPr id="3" name="Picture 2" descr="unnamed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" y="1831340"/>
            <a:ext cx="6037580" cy="4022725"/>
          </a:xfrm>
          <a:prstGeom prst="rect">
            <a:avLst/>
          </a:prstGeom>
        </p:spPr>
      </p:pic>
      <p:pic>
        <p:nvPicPr>
          <p:cNvPr id="4" name="Picture 3" descr="unna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145" y="1831340"/>
            <a:ext cx="5553710" cy="4022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274955"/>
            <a:ext cx="10515600" cy="1325563"/>
          </a:xfrm>
        </p:spPr>
        <p:txBody>
          <a:bodyPr/>
          <a:p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of 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 famous horse stables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Croatia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Đakovo stable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.The Đakovo stable is one of 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 popular tourist's destinations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volunteers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.The Đakovo stable is home to more than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160 lipizzaner horses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.At 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Christmas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ball,the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lipizzan horses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 theme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lipizzans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the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Đakovo 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stable are very </a:t>
            </a:r>
            <a:r>
              <a:rPr lang="hr-HR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trained</a:t>
            </a:r>
            <a:r>
              <a:rPr lang="hr-H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hr-HR" altLang="en-US" sz="2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lipicanciobre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153920"/>
            <a:ext cx="6148070" cy="4010660"/>
          </a:xfrm>
          <a:prstGeom prst="rect">
            <a:avLst/>
          </a:prstGeom>
        </p:spPr>
      </p:pic>
      <p:pic>
        <p:nvPicPr>
          <p:cNvPr id="4" name="Picture 3" descr="state_stud_farm___akovo_FdBreEh6Q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315" y="2153920"/>
            <a:ext cx="530225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" y="365125"/>
            <a:ext cx="10515600" cy="1325563"/>
          </a:xfrm>
        </p:spPr>
        <p:txBody>
          <a:bodyPr/>
          <a:p>
            <a:r>
              <a:rPr lang="hr-HR" altLang="en-US" sz="3200"/>
              <a:t>Lipizzaner horses are </a:t>
            </a:r>
            <a:r>
              <a:rPr lang="hr-HR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long lived </a:t>
            </a:r>
            <a:r>
              <a:rPr lang="hr-HR" altLang="en-US" sz="3200"/>
              <a:t>animals.They can live 'till </a:t>
            </a:r>
            <a:r>
              <a:rPr lang="hr-HR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age </a:t>
            </a:r>
            <a:r>
              <a:rPr lang="hr-HR" altLang="en-US" sz="3200"/>
              <a:t>of </a:t>
            </a:r>
            <a:r>
              <a:rPr lang="hr-HR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 </a:t>
            </a:r>
            <a:r>
              <a:rPr lang="hr-HR" altLang="en-US" sz="3200"/>
              <a:t>and if the are </a:t>
            </a:r>
            <a:r>
              <a:rPr lang="hr-HR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very well treated </a:t>
            </a:r>
            <a:r>
              <a:rPr lang="hr-HR" altLang="en-US" sz="3200"/>
              <a:t>they can live even 'till they are </a:t>
            </a:r>
            <a:r>
              <a:rPr lang="hr-HR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</a:t>
            </a:r>
            <a:r>
              <a:rPr lang="hr-HR" altLang="en-US" sz="3200"/>
              <a:t>.The </a:t>
            </a:r>
            <a:r>
              <a:rPr lang="hr-HR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oldes Lipizzaner horse </a:t>
            </a:r>
            <a:r>
              <a:rPr lang="hr-HR" altLang="en-US" sz="3200"/>
              <a:t>is called </a:t>
            </a:r>
            <a:r>
              <a:rPr lang="hr-HR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Neapolitano Nima</a:t>
            </a:r>
            <a:r>
              <a:rPr lang="hr-HR" altLang="en-US" sz="3200"/>
              <a:t>.He </a:t>
            </a:r>
            <a:r>
              <a:rPr lang="hr-HR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lived </a:t>
            </a:r>
            <a:r>
              <a:rPr lang="hr-HR" altLang="en-US" sz="3200"/>
              <a:t>'till the </a:t>
            </a:r>
            <a:r>
              <a:rPr lang="hr-HR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 of 40</a:t>
            </a:r>
            <a:r>
              <a:rPr lang="hr-HR" altLang="en-US" sz="3200"/>
              <a:t>.</a:t>
            </a:r>
            <a:endParaRPr lang="hr-HR" altLang="en-US" sz="3200"/>
          </a:p>
        </p:txBody>
      </p:sp>
      <p:pic>
        <p:nvPicPr>
          <p:cNvPr id="3" name="Picture 2" descr="csm_Sonja_Klima_Erwin_Klissenbauer_N.Nima_I@SRS_355df21a7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" y="2191385"/>
            <a:ext cx="6779260" cy="4235450"/>
          </a:xfrm>
          <a:prstGeom prst="rect">
            <a:avLst/>
          </a:prstGeom>
        </p:spPr>
      </p:pic>
      <p:pic>
        <p:nvPicPr>
          <p:cNvPr id="4" name="Picture 3" descr="unnamed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095" y="2311400"/>
            <a:ext cx="4725670" cy="3966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"/>
          <p:cNvPicPr>
            <a:picLocks noChangeAspect="1"/>
          </p:cNvPicPr>
          <p:nvPr/>
        </p:nvPicPr>
        <p:blipFill>
          <a:blip r:embed="rId1"/>
          <a:srcRect b="9900"/>
          <a:stretch>
            <a:fillRect/>
          </a:stretch>
        </p:blipFill>
        <p:spPr>
          <a:xfrm>
            <a:off x="0" y="-87312"/>
            <a:ext cx="12192000" cy="694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/>
        </p:nvSpPr>
        <p:spPr>
          <a:xfrm rot="16200000">
            <a:off x="4988719" y="-1559719"/>
            <a:ext cx="2214563" cy="12192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23555" name="TextBox 6"/>
          <p:cNvSpPr txBox="1"/>
          <p:nvPr/>
        </p:nvSpPr>
        <p:spPr>
          <a:xfrm>
            <a:off x="1658938" y="-457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文本框 36"/>
          <p:cNvSpPr txBox="1"/>
          <p:nvPr/>
        </p:nvSpPr>
        <p:spPr>
          <a:xfrm>
            <a:off x="244475" y="4075113"/>
            <a:ext cx="1144905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dist"/>
            <a:r>
              <a:rPr lang="en-US" altLang="zh-CN" sz="5400" dirty="0">
                <a:solidFill>
                  <a:srgbClr val="0A4383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THANK</a:t>
            </a:r>
            <a:r>
              <a:rPr lang="hr-HR" altLang="en-US" sz="5400" dirty="0">
                <a:solidFill>
                  <a:srgbClr val="0A4383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 sz="5400" dirty="0">
                <a:solidFill>
                  <a:srgbClr val="0A4383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FOR YOUR ATTENTION</a:t>
            </a:r>
            <a:endParaRPr lang="zh-CN" altLang="en-US" sz="5400" dirty="0">
              <a:solidFill>
                <a:srgbClr val="0A438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WPS Presentation</Application>
  <PresentationFormat>自定义</PresentationFormat>
  <Paragraphs>20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Calibri Light</vt:lpstr>
      <vt:lpstr>Microsoft YaHei</vt:lpstr>
      <vt:lpstr>Open Sans Light</vt:lpstr>
      <vt:lpstr>Segoe Print</vt:lpstr>
      <vt:lpstr>Gill Sans</vt:lpstr>
      <vt:lpstr>Gill Sans MT</vt:lpstr>
      <vt:lpstr>Roboto Black</vt:lpstr>
      <vt:lpstr>Gill Sans</vt:lpstr>
      <vt:lpstr>Arial Unicode MS</vt:lpstr>
      <vt:lpstr>Arial Unicode MS</vt:lpstr>
      <vt:lpstr>Open Sans</vt:lpstr>
      <vt:lpstr>Roboto</vt:lpstr>
      <vt:lpstr/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google1559152625</cp:lastModifiedBy>
  <cp:revision>12</cp:revision>
  <dcterms:created xsi:type="dcterms:W3CDTF">2015-08-03T01:40:27Z</dcterms:created>
  <dcterms:modified xsi:type="dcterms:W3CDTF">2020-02-20T19:11:35Z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