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Economica"/>
      <p:regular r:id="rId11"/>
      <p:bold r:id="rId12"/>
      <p:italic r:id="rId13"/>
      <p:boldItalic r:id="rId14"/>
    </p:embeddedFont>
    <p:embeddedFont>
      <p:font typeface="Open Sans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Economica-regular.fntdata"/><Relationship Id="rId10" Type="http://schemas.openxmlformats.org/officeDocument/2006/relationships/slide" Target="slides/slide5.xml"/><Relationship Id="rId13" Type="http://schemas.openxmlformats.org/officeDocument/2006/relationships/font" Target="fonts/Economica-italic.fntdata"/><Relationship Id="rId12" Type="http://schemas.openxmlformats.org/officeDocument/2006/relationships/font" Target="fonts/Economica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penSans-regular.fntdata"/><Relationship Id="rId14" Type="http://schemas.openxmlformats.org/officeDocument/2006/relationships/font" Target="fonts/Economica-boldItalic.fntdata"/><Relationship Id="rId17" Type="http://schemas.openxmlformats.org/officeDocument/2006/relationships/font" Target="fonts/OpenSans-italic.fntdata"/><Relationship Id="rId16" Type="http://schemas.openxmlformats.org/officeDocument/2006/relationships/font" Target="fonts/Open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OpenSans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04fdbb7a7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04fdbb7a7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604fdbb7a7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604fdbb7a7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1ada97b5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1ada97b5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1ada97b53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1ada97b53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" sz="4500"/>
              <a:t>Ina Sofie Lønøy</a:t>
            </a:r>
            <a:endParaRPr sz="4500"/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from Norway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"/>
              <a:t>About me</a:t>
            </a:r>
            <a:endParaRPr b="1"/>
          </a:p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311700" y="1225225"/>
            <a:ext cx="3999900" cy="382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 sz="1800"/>
              <a:t>I live in Sotra and is west for Bergen. Sotra is an island outside Bergen and it’s around 30 thousand people living here.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 sz="1800"/>
              <a:t>I have a mom and a dad. I have two brothers. One little brother and he is 11 years old and my big brother is one year older than me, 16 years old.</a:t>
            </a:r>
            <a:endParaRPr sz="18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4"/>
          <p:cNvSpPr txBox="1"/>
          <p:nvPr>
            <p:ph idx="2" type="body"/>
          </p:nvPr>
        </p:nvSpPr>
        <p:spPr>
          <a:xfrm>
            <a:off x="4832400" y="1225225"/>
            <a:ext cx="3999900" cy="37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 sz="1800"/>
              <a:t>My house is a white house and we have two terraces. It’s middle size and my room is in the first floor. I have a beach right to my house and it’s so fun to swim when it’s hot outside.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 sz="1800"/>
              <a:t>I like to hang out with friend in the city Bergen, and watch netflix and chill.</a:t>
            </a:r>
            <a:endParaRPr/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3950" y="3814225"/>
            <a:ext cx="1514250" cy="117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9088" y="144450"/>
            <a:ext cx="3105815" cy="117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idx="2" type="body"/>
          </p:nvPr>
        </p:nvSpPr>
        <p:spPr>
          <a:xfrm>
            <a:off x="4798250" y="98315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Char char="●"/>
            </a:pPr>
            <a:r>
              <a:rPr lang="no" sz="1500">
                <a:solidFill>
                  <a:schemeClr val="dk1"/>
                </a:solidFill>
              </a:rPr>
              <a:t>I like some different music, like pop music, rap and calm songs. I love to calm songs before I go to bed.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Char char="●"/>
            </a:pPr>
            <a:r>
              <a:rPr lang="no" sz="1500">
                <a:solidFill>
                  <a:schemeClr val="dk1"/>
                </a:solidFill>
              </a:rPr>
              <a:t>I don’t watch movies often, just scary movies with friends occasionally. But my favorite serie is Stranger Things.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Char char="●"/>
            </a:pPr>
            <a:r>
              <a:rPr lang="no" sz="1500">
                <a:solidFill>
                  <a:schemeClr val="dk1"/>
                </a:solidFill>
              </a:rPr>
              <a:t>My favorite food is TACO, i love to eat that in the weekend.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Char char="●"/>
            </a:pPr>
            <a:r>
              <a:rPr lang="no" sz="1500">
                <a:solidFill>
                  <a:schemeClr val="dk1"/>
                </a:solidFill>
              </a:rPr>
              <a:t>I don’t like any subject, but if I have to choose, it will be gym.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Char char="●"/>
            </a:pPr>
            <a:r>
              <a:rPr lang="no" sz="1500">
                <a:solidFill>
                  <a:schemeClr val="dk1"/>
                </a:solidFill>
              </a:rPr>
              <a:t>I support Manchester United in soccer.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5"/>
          <p:cNvSpPr txBox="1"/>
          <p:nvPr/>
        </p:nvSpPr>
        <p:spPr>
          <a:xfrm>
            <a:off x="411250" y="830225"/>
            <a:ext cx="35559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411250" y="212150"/>
            <a:ext cx="26607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" sz="2400">
                <a:latin typeface="Open Sans"/>
                <a:ea typeface="Open Sans"/>
                <a:cs typeface="Open Sans"/>
                <a:sym typeface="Open Sans"/>
              </a:rPr>
              <a:t>Favorite stuff</a:t>
            </a:r>
            <a:endParaRPr b="1" sz="24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0" name="Google Shape;8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248" y="2894225"/>
            <a:ext cx="2440536" cy="163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7695" y="830225"/>
            <a:ext cx="2512225" cy="1040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23613" y="1949100"/>
            <a:ext cx="1438275" cy="145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"/>
              <a:t>More facts</a:t>
            </a:r>
            <a:endParaRPr b="1"/>
          </a:p>
        </p:txBody>
      </p:sp>
      <p:sp>
        <p:nvSpPr>
          <p:cNvPr id="88" name="Google Shape;88;p16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I have been to Denmark, Sweden and Turkey. I been to Denmark and Sweden more than just one.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I want to be a police detective or to work with animals, like horses. I want to have a stable and a riding class to learn.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I like that it just takes around 30 minutes to Bergen from Sotra and that it is a shopping center here.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I like that in Norway we always have what we need, we have mountains and rain. Some days in the summer it’s to hot, but not usually.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I want to know about the same thing really. About yourself and what you like to do.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319500" y="3990050"/>
            <a:ext cx="6554100" cy="85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The girl to the left is me and the girl to the right is my bestfriend.</a:t>
            </a:r>
            <a:endParaRPr/>
          </a:p>
        </p:txBody>
      </p:sp>
      <p:pic>
        <p:nvPicPr>
          <p:cNvPr id="94" name="Google Shape;94;p17"/>
          <p:cNvPicPr preferRelativeResize="0"/>
          <p:nvPr/>
        </p:nvPicPr>
        <p:blipFill rotWithShape="1">
          <a:blip r:embed="rId3">
            <a:alphaModFix/>
          </a:blip>
          <a:srcRect b="34363" l="0" r="0" t="34136"/>
          <a:stretch/>
        </p:blipFill>
        <p:spPr>
          <a:xfrm>
            <a:off x="400175" y="623825"/>
            <a:ext cx="5449551" cy="3053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