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1aded07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1aded07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1aded07d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1aded07d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1aded07d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1aded07d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1aded07d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1aded07d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1aded07d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1aded07d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3130be0514bcfb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3130be0514bcfb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1aded07d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1aded07d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3130be0514bcfb5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3130be0514bcfb5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google.com/maps/place/Fair+Isle/@59.5324728,-1.6627065,13z/data=!3m1!4b1!4m5!3m4!1s0x489c1438c746ff19:0x3733af9f8a13fe15!8m2!3d59.5339001!4d-1.6332962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hyperlink" Target="https://ukm.no/askoy-fjell-sund-oygarden/pameldte/157350/#imageslide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Olina Toresdotter Dale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613700"/>
            <a:ext cx="8520600" cy="7926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 female student at Tranevågen ungdomsskule</a:t>
            </a:r>
            <a:endParaRPr/>
          </a:p>
        </p:txBody>
      </p:sp>
      <p:sp>
        <p:nvSpPr>
          <p:cNvPr id="56" name="Google Shape;56;p13"/>
          <p:cNvSpPr txBox="1"/>
          <p:nvPr>
            <p:ph idx="4294967295" type="title"/>
          </p:nvPr>
        </p:nvSpPr>
        <p:spPr>
          <a:xfrm>
            <a:off x="311700" y="957100"/>
            <a:ext cx="85206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Norway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My look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950" y="1338900"/>
            <a:ext cx="4154098" cy="30737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212075" y="160200"/>
            <a:ext cx="37077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Short about me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212075" y="949075"/>
            <a:ext cx="3707700" cy="14256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vegetarian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like to watch anime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like to read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spend holidays at sailboat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12075" y="4267225"/>
            <a:ext cx="4938600" cy="4668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>
                <a:solidFill>
                  <a:srgbClr val="FFFFFF"/>
                </a:solidFill>
              </a:rPr>
              <a:t>Continue reading if you want to know more ;-)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12075" y="2590850"/>
            <a:ext cx="7059900" cy="14256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 sz="1800">
                <a:solidFill>
                  <a:srgbClr val="FFFFFF"/>
                </a:solidFill>
              </a:rPr>
              <a:t>a little shy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 sz="1800">
                <a:solidFill>
                  <a:srgbClr val="FFFFFF"/>
                </a:solidFill>
              </a:rPr>
              <a:t>like to talk (not to strangers, though)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 sz="1800">
                <a:solidFill>
                  <a:srgbClr val="FFFFFF"/>
                </a:solidFill>
              </a:rPr>
              <a:t>like spiders and snakes (seriously, they are really cool animals)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 sz="1800">
                <a:solidFill>
                  <a:srgbClr val="FFFFFF"/>
                </a:solidFill>
              </a:rPr>
              <a:t>a little impatient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185" y="2590850"/>
            <a:ext cx="1406315" cy="1770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9175" y="585949"/>
            <a:ext cx="1406325" cy="1770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5551" y="585950"/>
            <a:ext cx="1406325" cy="1770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/>
          </a:blip>
          <a:srcRect b="4997" l="0" r="0" t="0"/>
          <a:stretch/>
        </p:blipFill>
        <p:spPr>
          <a:xfrm>
            <a:off x="4167175" y="567525"/>
            <a:ext cx="1451075" cy="18071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home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2119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I live on a little island called Misje. It’s thirty minutes outside Bergen.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My house is right with the sea, and we have an own quay to the sailboat.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The house has five etages, but we only use two of them as our apartment. The three other etages is an apartment we rent out, a cellar (with a climbing wall) and the garage.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669875"/>
            <a:ext cx="4260300" cy="10605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925" y="3669875"/>
            <a:ext cx="4260300" cy="106052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1073138" y="185525"/>
            <a:ext cx="23034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favourites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133450" y="758225"/>
            <a:ext cx="6554700" cy="26394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colour  - dark blue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meal - noodle soup (without meat)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place - </a:t>
            </a:r>
            <a:r>
              <a:rPr lang="no" u="sng">
                <a:solidFill>
                  <a:srgbClr val="0000FF"/>
                </a:solidFill>
                <a:hlinkClick r:id="rId3"/>
              </a:rPr>
              <a:t>Fair Isle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book - the pale dreamer (Samantha Shannon)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series - The seven deadly sins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movie - </a:t>
            </a:r>
            <a:r>
              <a:rPr lang="no">
                <a:solidFill>
                  <a:srgbClr val="FFFFFF"/>
                </a:solidFill>
              </a:rPr>
              <a:t>Princess</a:t>
            </a:r>
            <a:r>
              <a:rPr lang="no">
                <a:solidFill>
                  <a:srgbClr val="FFFFFF"/>
                </a:solidFill>
              </a:rPr>
              <a:t> Mononoke (I think)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music - classical music (</a:t>
            </a:r>
            <a:r>
              <a:rPr lang="no">
                <a:solidFill>
                  <a:srgbClr val="FFFFFF"/>
                </a:solidFill>
              </a:rPr>
              <a:t>especially</a:t>
            </a:r>
            <a:r>
              <a:rPr lang="no">
                <a:solidFill>
                  <a:srgbClr val="FFFFFF"/>
                </a:solidFill>
              </a:rPr>
              <a:t> Chopin)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favourite school subjects - Norwegian, Spanish and music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2875" y="1208975"/>
            <a:ext cx="2303450" cy="352209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0" l="0" r="1797" t="0"/>
          <a:stretch/>
        </p:blipFill>
        <p:spPr>
          <a:xfrm>
            <a:off x="3450975" y="3438300"/>
            <a:ext cx="3237176" cy="16482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b="0" l="0" r="6244" t="0"/>
          <a:stretch/>
        </p:blipFill>
        <p:spPr>
          <a:xfrm>
            <a:off x="133450" y="3438300"/>
            <a:ext cx="3343612" cy="16482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" name="Google Shape;97;p18"/>
          <p:cNvSpPr txBox="1"/>
          <p:nvPr>
            <p:ph type="title"/>
          </p:nvPr>
        </p:nvSpPr>
        <p:spPr>
          <a:xfrm>
            <a:off x="176100" y="977600"/>
            <a:ext cx="27072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My hobbies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018463" y="456900"/>
            <a:ext cx="2448900" cy="17121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classical piano (and composing)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wildlife </a:t>
            </a:r>
            <a:r>
              <a:rPr lang="no">
                <a:solidFill>
                  <a:srgbClr val="FFFFFF"/>
                </a:solidFill>
              </a:rPr>
              <a:t>photography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writing 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550" y="178387"/>
            <a:ext cx="3405876" cy="226914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4156" y="2447525"/>
            <a:ext cx="3402668" cy="226914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6475238" y="4716675"/>
            <a:ext cx="1660500" cy="317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no" sz="1200">
                <a:solidFill>
                  <a:srgbClr val="FFFFFF"/>
                </a:solidFill>
              </a:rPr>
              <a:t>Shetland this summer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176100" y="1676650"/>
            <a:ext cx="2707200" cy="4923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100" u="sng">
                <a:solidFill>
                  <a:schemeClr val="hlink"/>
                </a:solidFill>
                <a:hlinkClick r:id="rId6"/>
              </a:rPr>
              <a:t>Me playing my own piece “Eventyr” (Adventure)</a:t>
            </a:r>
            <a:r>
              <a:rPr lang="no"/>
              <a:t>wn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Fun things about where I live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017725"/>
            <a:ext cx="5264100" cy="38481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Norway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ocean, the islands, the sea animals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weather (believe it or not)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long coast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nature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mountains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Sotra (Fjell)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nice bike trips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The fact that Sotra is not a city (not a city girl)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My island Misje  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b="0" l="0" r="0" t="1458"/>
          <a:stretch/>
        </p:blipFill>
        <p:spPr>
          <a:xfrm>
            <a:off x="5575800" y="1017725"/>
            <a:ext cx="3256500" cy="384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9"/>
          <p:cNvCxnSpPr/>
          <p:nvPr/>
        </p:nvCxnSpPr>
        <p:spPr>
          <a:xfrm>
            <a:off x="6414775" y="2754725"/>
            <a:ext cx="423600" cy="62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" name="Google Shape;111;p19"/>
          <p:cNvSpPr/>
          <p:nvPr/>
        </p:nvSpPr>
        <p:spPr>
          <a:xfrm>
            <a:off x="6084275" y="2423400"/>
            <a:ext cx="6186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Sotra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590025" y="362825"/>
            <a:ext cx="79638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countries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590026" y="1070275"/>
            <a:ext cx="5297400" cy="37104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My family have a sailboat, around 12 meters long, and it is on that boat we spend our holidays.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In 2015 we were an entire year on the boat. In that year I visited Shetland, Scotland, Northern Ireland, Ireland, England (not the mainland), Spain and </a:t>
            </a:r>
            <a:r>
              <a:rPr lang="no">
                <a:solidFill>
                  <a:srgbClr val="FFFFFF"/>
                </a:solidFill>
              </a:rPr>
              <a:t>Morocco</a:t>
            </a:r>
            <a:r>
              <a:rPr lang="no">
                <a:solidFill>
                  <a:srgbClr val="FFFFFF"/>
                </a:solidFill>
              </a:rPr>
              <a:t>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FFFF"/>
                </a:solidFill>
              </a:rPr>
              <a:t>Other countries I have been it is: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o">
                <a:solidFill>
                  <a:srgbClr val="FFFFFF"/>
                </a:solidFill>
              </a:rPr>
              <a:t>Namibia, Denmark and France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825" y="1941225"/>
            <a:ext cx="2514000" cy="196847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My future (I hope) 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017725"/>
            <a:ext cx="8520600" cy="13908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Langhaugen music program 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University - bachelor - writing, music, </a:t>
            </a:r>
            <a:r>
              <a:rPr lang="no">
                <a:solidFill>
                  <a:srgbClr val="FFFFFF"/>
                </a:solidFill>
              </a:rPr>
              <a:t>anthropology </a:t>
            </a:r>
            <a:r>
              <a:rPr lang="no">
                <a:solidFill>
                  <a:schemeClr val="dk1"/>
                </a:solidFill>
              </a:rPr>
              <a:t>(I think)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University - master - music (I think)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lang="no">
                <a:solidFill>
                  <a:srgbClr val="FFFFFF"/>
                </a:solidFill>
              </a:rPr>
              <a:t>Job - wildlife </a:t>
            </a:r>
            <a:r>
              <a:rPr lang="no">
                <a:solidFill>
                  <a:srgbClr val="FFFFFF"/>
                </a:solidFill>
              </a:rPr>
              <a:t>photographer</a:t>
            </a:r>
            <a:r>
              <a:rPr lang="no">
                <a:solidFill>
                  <a:srgbClr val="FFFFFF"/>
                </a:solidFill>
              </a:rPr>
              <a:t>, writer and musician (I hope)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71750"/>
            <a:ext cx="3644124" cy="24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 rotWithShape="1">
          <a:blip r:embed="rId4">
            <a:alphaModFix/>
          </a:blip>
          <a:srcRect b="10032" l="22759" r="48295" t="10024"/>
          <a:stretch/>
        </p:blipFill>
        <p:spPr>
          <a:xfrm>
            <a:off x="3955825" y="2571750"/>
            <a:ext cx="1232350" cy="24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8175" y="2571750"/>
            <a:ext cx="3644124" cy="24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