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57CC711-7D86-CC4E-9DA4-96DCF1A6F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Hello!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716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451025E-C441-C64A-B6AF-5A88EFDA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7696200" cy="2514600"/>
          </a:xfrm>
        </p:spPr>
        <p:txBody>
          <a:bodyPr>
            <a:normAutofit/>
          </a:bodyPr>
          <a:lstStyle/>
          <a:p>
            <a:r>
              <a:rPr lang="en-US" sz="2000" b="1" dirty="0"/>
              <a:t>My name is </a:t>
            </a:r>
            <a:r>
              <a:rPr lang="en-US" sz="2000" b="1" dirty="0" err="1"/>
              <a:t>Semanur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I’m 11 years old.</a:t>
            </a:r>
          </a:p>
          <a:p>
            <a:r>
              <a:rPr lang="en-US" sz="2000" b="1" dirty="0" smtClean="0"/>
              <a:t>I’m </a:t>
            </a:r>
            <a:r>
              <a:rPr lang="en-US" sz="2000" b="1" dirty="0"/>
              <a:t>from Turkey.</a:t>
            </a:r>
          </a:p>
          <a:p>
            <a:r>
              <a:rPr lang="en-US" sz="2000" b="1" dirty="0"/>
              <a:t>And  I live in </a:t>
            </a:r>
            <a:r>
              <a:rPr lang="en-US" sz="2000" b="1" dirty="0" err="1"/>
              <a:t>İstanbul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I study at </a:t>
            </a:r>
            <a:r>
              <a:rPr lang="en-US" sz="2000" b="1" dirty="0" err="1"/>
              <a:t>Abdurrahmangazi</a:t>
            </a:r>
            <a:r>
              <a:rPr lang="en-US" sz="2000" b="1" dirty="0"/>
              <a:t> </a:t>
            </a:r>
            <a:r>
              <a:rPr lang="en-US" sz="2000" b="1" dirty="0" err="1"/>
              <a:t>İmam</a:t>
            </a:r>
            <a:r>
              <a:rPr lang="en-US" sz="2000" b="1" dirty="0"/>
              <a:t> </a:t>
            </a:r>
            <a:r>
              <a:rPr lang="en-US" sz="2000" b="1" dirty="0" err="1"/>
              <a:t>Hatip</a:t>
            </a:r>
            <a:r>
              <a:rPr lang="en-US" sz="2000" b="1" dirty="0"/>
              <a:t> Secondary School.</a:t>
            </a:r>
            <a:endParaRPr lang="tr-TR" sz="2000" b="1" dirty="0"/>
          </a:p>
        </p:txBody>
      </p:sp>
      <p:pic>
        <p:nvPicPr>
          <p:cNvPr id="2" name="Resim 3">
            <a:extLst>
              <a:ext uri="{FF2B5EF4-FFF2-40B4-BE49-F238E27FC236}">
                <a16:creationId xmlns:a16="http://schemas.microsoft.com/office/drawing/2014/main" xmlns="" id="{0A6B050A-2DA4-294D-B9E3-F6028663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37" y="207698"/>
            <a:ext cx="3933913" cy="3304646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xmlns="" id="{1427EC6A-CF00-4046-987B-7CCDA1E8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7" y="3429000"/>
            <a:ext cx="3933913" cy="3221302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BD006B32-9B3D-C842-B95D-016EDB061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451" y="3998886"/>
            <a:ext cx="4295986" cy="26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8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3201D4E-F640-C94A-89A6-A9EED11F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b="1" dirty="0"/>
              <a:t>My </a:t>
            </a:r>
            <a:r>
              <a:rPr lang="en-US" sz="2400" b="1" dirty="0" err="1"/>
              <a:t>favourite</a:t>
            </a:r>
            <a:r>
              <a:rPr lang="en-US" sz="2400" b="1" dirty="0"/>
              <a:t> books are </a:t>
            </a:r>
            <a:r>
              <a:rPr lang="en-US" sz="2400" b="1" i="1" dirty="0" err="1"/>
              <a:t>İlginç</a:t>
            </a:r>
            <a:r>
              <a:rPr lang="en-US" sz="2400" b="1" i="1" dirty="0"/>
              <a:t> </a:t>
            </a:r>
            <a:r>
              <a:rPr lang="en-US" sz="2400" b="1" i="1" dirty="0" err="1"/>
              <a:t>Hayatlarıyla</a:t>
            </a:r>
            <a:r>
              <a:rPr lang="en-US" sz="2400" b="1" i="1" dirty="0"/>
              <a:t> </a:t>
            </a:r>
            <a:r>
              <a:rPr lang="en-US" sz="2400" b="1" i="1" dirty="0" err="1"/>
              <a:t>Bilim</a:t>
            </a:r>
            <a:r>
              <a:rPr lang="en-US" sz="2400" b="1" i="1" dirty="0"/>
              <a:t> </a:t>
            </a:r>
            <a:r>
              <a:rPr lang="en-US" sz="2400" b="1" i="1" dirty="0" err="1"/>
              <a:t>İnsanları</a:t>
            </a:r>
            <a:r>
              <a:rPr lang="en-US" sz="2400" b="1" i="1" dirty="0"/>
              <a:t> </a:t>
            </a:r>
            <a:r>
              <a:rPr lang="en-US" sz="2400" b="1" dirty="0"/>
              <a:t>and </a:t>
            </a:r>
            <a:r>
              <a:rPr lang="en-US" sz="2400" b="1" i="1" dirty="0" err="1"/>
              <a:t>Eyvah</a:t>
            </a:r>
            <a:r>
              <a:rPr lang="en-US" sz="2400" b="1" i="1" dirty="0"/>
              <a:t> </a:t>
            </a:r>
            <a:r>
              <a:rPr lang="en-US" sz="2400" b="1" i="1" dirty="0" err="1"/>
              <a:t>Kitap</a:t>
            </a:r>
            <a:r>
              <a:rPr lang="en-US" sz="2400" b="1" dirty="0"/>
              <a:t>.</a:t>
            </a:r>
            <a:endParaRPr lang="tr-TR" sz="2400" b="1" dirty="0"/>
          </a:p>
        </p:txBody>
      </p:sp>
      <p:pic>
        <p:nvPicPr>
          <p:cNvPr id="2" name="Resim 3">
            <a:extLst>
              <a:ext uri="{FF2B5EF4-FFF2-40B4-BE49-F238E27FC236}">
                <a16:creationId xmlns:a16="http://schemas.microsoft.com/office/drawing/2014/main" xmlns="" id="{D286B0CE-6AA1-4C41-9FEB-905D79E52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59" y="3020929"/>
            <a:ext cx="2368826" cy="3227092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2ABD6F11-CA27-B047-BD7D-B94B3D99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40" y="3034810"/>
            <a:ext cx="2153846" cy="32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67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00D6B0E-4F35-464C-838D-3751E61BE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My hobbies are </a:t>
            </a:r>
            <a:r>
              <a:rPr lang="en-US" sz="2400" b="1" dirty="0" smtClean="0"/>
              <a:t>listen</a:t>
            </a:r>
            <a:r>
              <a:rPr lang="tr-TR" sz="2400" b="1" dirty="0" err="1" smtClean="0"/>
              <a:t>ing</a:t>
            </a:r>
            <a:r>
              <a:rPr lang="en-US" sz="2400" b="1" dirty="0" smtClean="0"/>
              <a:t> </a:t>
            </a:r>
            <a:r>
              <a:rPr lang="en-US" sz="2400" b="1" dirty="0"/>
              <a:t>to K-pop or Rap music, swimming and riding a bike.</a:t>
            </a:r>
            <a:endParaRPr lang="tr-TR" sz="2400" b="1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F87FCE09-9DFC-9747-A361-11D841B7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893" y="3726656"/>
            <a:ext cx="3519178" cy="2355370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D972B918-FDFB-354E-94E2-852B3FB9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" y="3726656"/>
            <a:ext cx="3166482" cy="2355370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xmlns="" id="{304945F1-B4CC-3B46-81FA-80D7C805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840" y="3679671"/>
            <a:ext cx="3719190" cy="23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75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A1D2FA4-BD1F-074F-ACD1-19EBF23C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My favourite lessons are Maths , Science and of course English.</a:t>
            </a:r>
            <a:endParaRPr lang="tr-TR" sz="2400" b="1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90DF6FBF-B61F-0B4E-9117-5B62232F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4119563"/>
            <a:ext cx="2815167" cy="1583531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xmlns="" id="{9BE0513B-7F32-7E4C-A43A-A34A794A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46" y="4119562"/>
            <a:ext cx="3099593" cy="1583531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xmlns="" id="{DC5022C5-CC30-124B-BF83-97ED190A7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27" y="4119562"/>
            <a:ext cx="2976562" cy="16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31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6A83429-83B4-E84E-9A63-A32C2E82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b="1" dirty="0"/>
              <a:t>I like </a:t>
            </a:r>
            <a:r>
              <a:rPr lang="en-US" sz="2400" b="1" dirty="0" smtClean="0"/>
              <a:t>h</a:t>
            </a:r>
            <a:r>
              <a:rPr lang="tr-TR" sz="2400" b="1" dirty="0" smtClean="0"/>
              <a:t>o</a:t>
            </a:r>
            <a:r>
              <a:rPr lang="en-US" sz="2400" b="1" dirty="0" err="1" smtClean="0"/>
              <a:t>rror</a:t>
            </a:r>
            <a:r>
              <a:rPr lang="en-US" sz="2400" b="1" dirty="0" smtClean="0"/>
              <a:t> </a:t>
            </a:r>
            <a:r>
              <a:rPr lang="en-US" sz="2400" b="1" dirty="0"/>
              <a:t>movies</a:t>
            </a:r>
            <a:r>
              <a:rPr lang="en-US" sz="2400" b="1" dirty="0" smtClean="0"/>
              <a:t>.</a:t>
            </a:r>
            <a:endParaRPr lang="tr-TR" sz="2400" b="1" dirty="0" smtClean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463795DF-8CE0-C94C-AA9C-72C17D13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194" b="23903"/>
          <a:stretch>
            <a:fillRect/>
          </a:stretch>
        </p:blipFill>
        <p:spPr>
          <a:xfrm>
            <a:off x="762000" y="2362200"/>
            <a:ext cx="438299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42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5173259-DBC9-E349-A474-6EB412DB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My favorite group name is BTS.</a:t>
            </a:r>
            <a:endParaRPr lang="tr-TR" sz="2000" b="1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97EE3A88-C664-0E4C-A0ED-D0E5FD60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00" r="35632" b="21681"/>
          <a:stretch>
            <a:fillRect/>
          </a:stretch>
        </p:blipFill>
        <p:spPr>
          <a:xfrm>
            <a:off x="6019800" y="1905000"/>
            <a:ext cx="2667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95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F119D50-BA11-324F-96B0-A62F625C6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b="1" dirty="0"/>
              <a:t>Thank you!!!</a:t>
            </a:r>
          </a:p>
          <a:p>
            <a:r>
              <a:rPr lang="en-US" sz="2400" b="1" dirty="0"/>
              <a:t>I’m happy to take my part in this E- Twinning project.</a:t>
            </a:r>
          </a:p>
          <a:p>
            <a:r>
              <a:rPr lang="en-US" sz="2400" b="1" dirty="0"/>
              <a:t>See You!!!</a:t>
            </a:r>
            <a:endParaRPr lang="tr-TR" sz="2400" b="1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F9F600E9-A5CD-6946-B500-995F29CC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514600"/>
            <a:ext cx="5137678" cy="35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33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Özel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Sabun</vt:lpstr>
      <vt:lpstr>Hello!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Nagehan</dc:creator>
  <cp:lastModifiedBy>Nagehan</cp:lastModifiedBy>
  <cp:revision>8</cp:revision>
  <dcterms:modified xsi:type="dcterms:W3CDTF">2019-10-12T20:14:15Z</dcterms:modified>
</cp:coreProperties>
</file>