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f223d6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f223d6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1adec108f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1adec108f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f223d6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f223d6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f223d6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f223d6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8.jp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5A6B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39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Jenny-Sofie Kartfjord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From Norway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Some facts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44750" y="965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 live at Sotra, wish is a island west for Bergen. It’s a big island, its live about around 25-30 thousand people.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 live in a house with my family. My family consists of my mum, dad and my two little sisters and my little dog. The house is a medium size with a garden. My room is on the second flour and the biggest of my sisters.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 live around 10-15 minutes walk from the school, so i walk to school everyday.                                                                                              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578319"/>
            <a:ext cx="4126178" cy="15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6175" y="3441900"/>
            <a:ext cx="1641100" cy="17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no"/>
              <a:t>Here is me and my best friend, I’m her to right.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4364" l="0" r="0" t="34137"/>
          <a:stretch/>
        </p:blipFill>
        <p:spPr>
          <a:xfrm>
            <a:off x="2469025" y="1940900"/>
            <a:ext cx="4826076" cy="27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 rot="-988510">
            <a:off x="1515208" y="2413157"/>
            <a:ext cx="1087448" cy="1087448"/>
          </a:xfrm>
          <a:prstGeom prst="hear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Some more facts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On my spare time i like to be with friends, work out and watch netflix.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 like to hear pop music, but i dont have one favourite artist.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My favourite series is “stranger things” and favourite movie is maybe “grown ups” or “kiss and cry”.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Favourite food is taco.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I’m not so fan of football so i dont have any favourite team.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951" y="4040923"/>
            <a:ext cx="1962276" cy="110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2225" y="3808300"/>
            <a:ext cx="1335200" cy="13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620075"/>
            <a:ext cx="2819951" cy="15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7427" y="4034387"/>
            <a:ext cx="2310998" cy="111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9698" y="2510945"/>
            <a:ext cx="1026777" cy="15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Some more facts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 have been to 12 countries: Norway, Sweden, Denmark, Germany, Poland, Turkey, Spain, England, Croatia, Montenegro, Bosnia, Greece.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In my future I want to be an ambulance worker, a police or lawyer.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What i  like about staying at Sotra is that i can go in boat and swim, a big shopping center and it is not far from Bergen city.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o"/>
              <a:t>What i like about living in Norway is that we have all we need and we can play in the snow in the winter and swim in the ocean in the summer.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3885625"/>
            <a:ext cx="1723024" cy="11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025" y="3815761"/>
            <a:ext cx="1004250" cy="132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7266" y="4069275"/>
            <a:ext cx="1918259" cy="10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5522" y="3766722"/>
            <a:ext cx="2071700" cy="137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