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00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01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56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80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55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8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06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68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04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1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98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4D149-01D2-4E78-AA5A-C771FA00F206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B97D-E53E-41F3-88F3-B1FAE248C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218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9600" dirty="0" smtClean="0">
                <a:solidFill>
                  <a:srgbClr val="FFFF00"/>
                </a:solidFill>
              </a:rPr>
              <a:t>HİRANUR ARDIÇ</a:t>
            </a:r>
            <a:endParaRPr lang="tr-TR" sz="9600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rot="10800000">
            <a:off x="13234851" y="2761753"/>
            <a:ext cx="45720" cy="45719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663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dirty="0" smtClean="0">
                <a:solidFill>
                  <a:srgbClr val="002060"/>
                </a:solidFill>
              </a:rPr>
              <a:t>WHERE DO I LİVE</a:t>
            </a:r>
            <a:endParaRPr lang="tr-TR" sz="66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There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live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 ISTANBUL.ISTANBUL is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crowded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then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cities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many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beautiful</a:t>
            </a:r>
            <a:r>
              <a:rPr lang="tr-TR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buildings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 İSTANBUL.ISTANBUL 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mony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places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tovist.There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is a lot of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traffic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 ISTANBUL.</a:t>
            </a:r>
          </a:p>
          <a:p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</a:t>
            </a:r>
            <a:r>
              <a:rPr lang="tr-TR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 hard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somewhere</a:t>
            </a:r>
            <a:r>
              <a:rPr lang="tr-TR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but I LOVE LIVING IN ISTANBUL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9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78188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ABOUT MY FAMILY</a:t>
            </a:r>
            <a:endParaRPr lang="tr-TR" sz="5400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love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my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famıly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very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much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are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6 in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our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family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brotherless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love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my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brothers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very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4400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much</a:t>
            </a:r>
            <a:r>
              <a:rPr lang="tr-TR" sz="4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4104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90007" y="143056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LET ME TALK MYSELF</a:t>
            </a:r>
            <a:endParaRPr lang="tr-TR" sz="54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0007" y="1985554"/>
            <a:ext cx="10515600" cy="4545377"/>
          </a:xfrm>
        </p:spPr>
        <p:txBody>
          <a:bodyPr/>
          <a:lstStyle/>
          <a:p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HELLO. My name is HİRA. My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surname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is ARDIÇ.</a:t>
            </a:r>
          </a:p>
          <a:p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I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was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born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in May 2007 in ISTANBUL.</a:t>
            </a:r>
          </a:p>
          <a:p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I am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from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Sivas.I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love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my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hometown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My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hobbies</a:t>
            </a:r>
            <a:r>
              <a:rPr lang="tr-TR" sz="4400" dirty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&lt;&lt;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to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write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story.I</a:t>
            </a:r>
            <a:r>
              <a:rPr lang="tr-TR" sz="4400" dirty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love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to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spend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time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with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my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friends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I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like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travel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.My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best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tr-TR" sz="4400" dirty="0" err="1" smtClean="0">
                <a:solidFill>
                  <a:srgbClr val="00B050"/>
                </a:solidFill>
                <a:latin typeface="Agency FB" panose="020B0503020202020204" pitchFamily="34" charset="0"/>
              </a:rPr>
              <a:t>friend</a:t>
            </a:r>
            <a:r>
              <a:rPr lang="tr-TR" sz="44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NİLAY</a:t>
            </a:r>
          </a:p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09699" t="241325" r="-113740" b="-148889"/>
          <a:stretch/>
        </p:blipFill>
        <p:spPr>
          <a:xfrm>
            <a:off x="12779741" y="5930537"/>
            <a:ext cx="100236" cy="96481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053292" y="155205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8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91251"/>
            <a:ext cx="10515600" cy="1325563"/>
          </a:xfrm>
        </p:spPr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CC00FF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EVENT I ATTEND</a:t>
            </a:r>
            <a:endParaRPr lang="tr-TR" sz="6000" dirty="0">
              <a:solidFill>
                <a:srgbClr val="CC00FF"/>
              </a:solidFill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FFC000"/>
                </a:solidFill>
              </a:rPr>
              <a:t>I </a:t>
            </a:r>
            <a:r>
              <a:rPr lang="tr-TR" sz="4000" dirty="0" err="1" smtClean="0">
                <a:solidFill>
                  <a:srgbClr val="FFC000"/>
                </a:solidFill>
              </a:rPr>
              <a:t>love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being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involved</a:t>
            </a:r>
            <a:r>
              <a:rPr lang="tr-TR" sz="4000" dirty="0" smtClean="0">
                <a:solidFill>
                  <a:srgbClr val="FFC000"/>
                </a:solidFill>
              </a:rPr>
              <a:t> in </a:t>
            </a:r>
            <a:r>
              <a:rPr lang="tr-TR" sz="4000" dirty="0" err="1" smtClean="0">
                <a:solidFill>
                  <a:srgbClr val="FFC000"/>
                </a:solidFill>
              </a:rPr>
              <a:t>projects</a:t>
            </a:r>
            <a:r>
              <a:rPr lang="tr-TR" sz="40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tr-TR" sz="4000" dirty="0" smtClean="0">
                <a:solidFill>
                  <a:srgbClr val="FFC000"/>
                </a:solidFill>
              </a:rPr>
              <a:t>I </a:t>
            </a:r>
            <a:r>
              <a:rPr lang="tr-TR" sz="4000" dirty="0" err="1" smtClean="0">
                <a:solidFill>
                  <a:srgbClr val="FFC000"/>
                </a:solidFill>
              </a:rPr>
              <a:t>participated</a:t>
            </a:r>
            <a:r>
              <a:rPr lang="tr-TR" sz="4000" dirty="0" smtClean="0">
                <a:solidFill>
                  <a:srgbClr val="FFC000"/>
                </a:solidFill>
              </a:rPr>
              <a:t> in </a:t>
            </a:r>
            <a:r>
              <a:rPr lang="tr-TR" sz="4000" dirty="0" err="1" smtClean="0">
                <a:solidFill>
                  <a:srgbClr val="FFC000"/>
                </a:solidFill>
              </a:rPr>
              <a:t>the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Arabic</a:t>
            </a:r>
            <a:r>
              <a:rPr lang="tr-TR" sz="4000" dirty="0">
                <a:solidFill>
                  <a:srgbClr val="FFC000"/>
                </a:solidFill>
              </a:rPr>
              <a:t> </a:t>
            </a:r>
            <a:r>
              <a:rPr lang="tr-TR" sz="4000" dirty="0" err="1">
                <a:solidFill>
                  <a:srgbClr val="FFC000"/>
                </a:solidFill>
              </a:rPr>
              <a:t>P</a:t>
            </a:r>
            <a:r>
              <a:rPr lang="tr-TR" sz="4000" dirty="0" err="1" smtClean="0">
                <a:solidFill>
                  <a:srgbClr val="FFC000"/>
                </a:solidFill>
              </a:rPr>
              <a:t>rojects</a:t>
            </a:r>
            <a:r>
              <a:rPr lang="tr-TR" sz="40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tr-TR" sz="4000" dirty="0" smtClean="0">
                <a:solidFill>
                  <a:srgbClr val="FFC000"/>
                </a:solidFill>
              </a:rPr>
              <a:t>I </a:t>
            </a:r>
            <a:r>
              <a:rPr lang="tr-TR" sz="4000" dirty="0" err="1" smtClean="0">
                <a:solidFill>
                  <a:srgbClr val="FFC000"/>
                </a:solidFill>
              </a:rPr>
              <a:t>knew</a:t>
            </a:r>
            <a:r>
              <a:rPr lang="tr-TR" sz="4000" dirty="0" smtClean="0">
                <a:solidFill>
                  <a:srgbClr val="FFC000"/>
                </a:solidFill>
              </a:rPr>
              <a:t> a </a:t>
            </a:r>
            <a:r>
              <a:rPr lang="tr-TR" sz="4000" dirty="0" err="1" smtClean="0">
                <a:solidFill>
                  <a:srgbClr val="FFC000"/>
                </a:solidFill>
              </a:rPr>
              <a:t>country.That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country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İndia</a:t>
            </a:r>
            <a:r>
              <a:rPr lang="tr-TR" sz="40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tr-TR" sz="4000" dirty="0" smtClean="0">
                <a:solidFill>
                  <a:srgbClr val="FFC000"/>
                </a:solidFill>
              </a:rPr>
              <a:t>I </a:t>
            </a:r>
            <a:r>
              <a:rPr lang="tr-TR" sz="4000" dirty="0" err="1" smtClean="0">
                <a:solidFill>
                  <a:srgbClr val="FFC000"/>
                </a:solidFill>
              </a:rPr>
              <a:t>wore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the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costume</a:t>
            </a:r>
            <a:r>
              <a:rPr lang="tr-TR" sz="4000" dirty="0" smtClean="0">
                <a:solidFill>
                  <a:srgbClr val="FFC000"/>
                </a:solidFill>
              </a:rPr>
              <a:t> of </a:t>
            </a:r>
            <a:r>
              <a:rPr lang="tr-TR" sz="4000" dirty="0" err="1" smtClean="0">
                <a:solidFill>
                  <a:srgbClr val="FFC000"/>
                </a:solidFill>
              </a:rPr>
              <a:t>that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İndia</a:t>
            </a:r>
            <a:r>
              <a:rPr lang="tr-TR" sz="40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tr-TR" sz="4000" dirty="0" smtClean="0">
                <a:solidFill>
                  <a:srgbClr val="FFC000"/>
                </a:solidFill>
              </a:rPr>
              <a:t>I </a:t>
            </a:r>
            <a:r>
              <a:rPr lang="tr-TR" sz="4000" dirty="0" err="1" smtClean="0">
                <a:solidFill>
                  <a:srgbClr val="FFC000"/>
                </a:solidFill>
              </a:rPr>
              <a:t>danced</a:t>
            </a:r>
            <a:r>
              <a:rPr lang="tr-TR" sz="4000" dirty="0" smtClean="0">
                <a:solidFill>
                  <a:srgbClr val="FFC000"/>
                </a:solidFill>
              </a:rPr>
              <a:t> i </a:t>
            </a:r>
            <a:r>
              <a:rPr lang="tr-TR" sz="4000" dirty="0" err="1" smtClean="0">
                <a:solidFill>
                  <a:srgbClr val="FFC000"/>
                </a:solidFill>
              </a:rPr>
              <a:t>knew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İndia</a:t>
            </a:r>
            <a:r>
              <a:rPr lang="tr-TR" sz="40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tr-TR" sz="4000" dirty="0" smtClean="0">
                <a:solidFill>
                  <a:srgbClr val="FFC000"/>
                </a:solidFill>
              </a:rPr>
              <a:t>İt </a:t>
            </a:r>
            <a:r>
              <a:rPr lang="tr-TR" sz="4000" dirty="0" err="1" smtClean="0">
                <a:solidFill>
                  <a:srgbClr val="FFC000"/>
                </a:solidFill>
              </a:rPr>
              <a:t>was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very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exciting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and</a:t>
            </a:r>
            <a:r>
              <a:rPr lang="tr-TR" sz="4000" dirty="0" smtClean="0">
                <a:solidFill>
                  <a:srgbClr val="FFC000"/>
                </a:solidFill>
              </a:rPr>
              <a:t> </a:t>
            </a:r>
            <a:r>
              <a:rPr lang="tr-TR" sz="4000" dirty="0" err="1" smtClean="0">
                <a:solidFill>
                  <a:srgbClr val="FFC000"/>
                </a:solidFill>
              </a:rPr>
              <a:t>fun</a:t>
            </a:r>
            <a:endParaRPr lang="tr-TR" sz="4000" dirty="0" smtClean="0">
              <a:solidFill>
                <a:srgbClr val="FFC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183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PLACES I VİSİTED </a:t>
            </a:r>
            <a:endParaRPr lang="tr-TR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071" y="2117816"/>
            <a:ext cx="4352925" cy="349866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78615" y="2436768"/>
            <a:ext cx="4352926" cy="286076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47399" y="2016578"/>
            <a:ext cx="4352925" cy="370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7200" dirty="0" smtClean="0">
                <a:solidFill>
                  <a:srgbClr val="FF0000"/>
                </a:solidFill>
              </a:rPr>
              <a:t>MY BEST FRENDS İS NİLAY</a:t>
            </a:r>
            <a:endParaRPr lang="tr-TR" sz="7200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51153" y="2414952"/>
            <a:ext cx="4352925" cy="3383282"/>
          </a:xfrm>
        </p:spPr>
      </p:pic>
    </p:spTree>
    <p:extLst>
      <p:ext uri="{BB962C8B-B14F-4D97-AF65-F5344CB8AC3E}">
        <p14:creationId xmlns:p14="http://schemas.microsoft.com/office/powerpoint/2010/main" val="4089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184</Words>
  <Application>Microsoft Office PowerPoint</Application>
  <PresentationFormat>Geniş ekran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Agency FB</vt:lpstr>
      <vt:lpstr>Aharoni</vt:lpstr>
      <vt:lpstr>Algerian</vt:lpstr>
      <vt:lpstr>Arial</vt:lpstr>
      <vt:lpstr>Arial Rounded MT Bold</vt:lpstr>
      <vt:lpstr>Calibri</vt:lpstr>
      <vt:lpstr>Calibri Light</vt:lpstr>
      <vt:lpstr>Office Theme</vt:lpstr>
      <vt:lpstr>HİRANUR ARDIÇ</vt:lpstr>
      <vt:lpstr>WHERE DO I LİVE</vt:lpstr>
      <vt:lpstr>ABOUT MY FAMILY</vt:lpstr>
      <vt:lpstr>LET ME TALK MYSELF</vt:lpstr>
      <vt:lpstr>EVENT I ATTEND</vt:lpstr>
      <vt:lpstr>PLACES I VİSİTED </vt:lpstr>
      <vt:lpstr>MY BEST FRENDS İS NİLAY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HİRANUR ARDIÇ</dc:title>
  <dc:creator>Türkiyem</dc:creator>
  <cp:lastModifiedBy>Türkiyem</cp:lastModifiedBy>
  <cp:revision>10</cp:revision>
  <dcterms:created xsi:type="dcterms:W3CDTF">2019-10-13T14:20:12Z</dcterms:created>
  <dcterms:modified xsi:type="dcterms:W3CDTF">2019-10-13T15:51:25Z</dcterms:modified>
</cp:coreProperties>
</file>