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D29BD4D-09F1-4043-AD28-CDAA4BC53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923" y="317396"/>
            <a:ext cx="8991600" cy="1645920"/>
          </a:xfrm>
        </p:spPr>
        <p:txBody>
          <a:bodyPr/>
          <a:lstStyle/>
          <a:p>
            <a:r>
              <a:rPr lang="tr-TR">
                <a:solidFill>
                  <a:schemeClr val="accent2">
                    <a:lumMod val="50000"/>
                  </a:schemeClr>
                </a:solidFill>
              </a:rPr>
              <a:t>Hello!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DB00D33-80CB-AE43-A72C-1BB835B3C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14833" y="2809632"/>
            <a:ext cx="8806721" cy="384298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200" i="1" dirty="0"/>
              <a:t>MY NAME </a:t>
            </a:r>
            <a:r>
              <a:rPr lang="tr-TR" sz="3200" i="1" dirty="0" smtClean="0"/>
              <a:t>I</a:t>
            </a:r>
            <a:r>
              <a:rPr lang="tr-TR" sz="3200" i="1" dirty="0" smtClean="0"/>
              <a:t>S </a:t>
            </a:r>
            <a:r>
              <a:rPr lang="tr-TR" sz="3200" i="1" dirty="0"/>
              <a:t>İZEM AND MY SURNAME </a:t>
            </a:r>
            <a:r>
              <a:rPr lang="tr-TR" sz="3200" i="1" dirty="0" smtClean="0"/>
              <a:t>IS BULUT.</a:t>
            </a:r>
            <a:endParaRPr lang="tr-TR" sz="32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200" i="1" dirty="0" smtClean="0"/>
              <a:t>I’M </a:t>
            </a:r>
            <a:r>
              <a:rPr lang="tr-TR" sz="3200" i="1" dirty="0"/>
              <a:t>ELEVEN YEARS </a:t>
            </a:r>
            <a:r>
              <a:rPr lang="tr-TR" sz="3200" i="1" dirty="0" smtClean="0"/>
              <a:t>OLD.</a:t>
            </a:r>
            <a:endParaRPr lang="tr-TR" sz="32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200" i="1" dirty="0"/>
              <a:t>I STUDY AT ABDURRAHMANGAZİ İMAM </a:t>
            </a:r>
            <a:r>
              <a:rPr lang="tr-TR" sz="3200" i="1" dirty="0" smtClean="0"/>
              <a:t>HATİP</a:t>
            </a:r>
            <a:endParaRPr lang="tr-TR" sz="32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200" i="1" dirty="0"/>
              <a:t>SECONDARY SCHOOL!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CAC5F974-2DA6-6D4C-9DEA-E03D8113F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0390" y="2074070"/>
            <a:ext cx="3268266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308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677CB3B-56E1-E141-8A06-50741DB7A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770470"/>
            <a:ext cx="8991600" cy="1645920"/>
          </a:xfrm>
        </p:spPr>
        <p:txBody>
          <a:bodyPr/>
          <a:lstStyle/>
          <a:p>
            <a:r>
              <a:rPr lang="tr-TR">
                <a:solidFill>
                  <a:schemeClr val="accent1"/>
                </a:solidFill>
              </a:rPr>
              <a:t>My hobbies are listening to music and reading books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EED91E9-BD63-6940-A576-FC02C859FE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03D54450-7CF6-6A41-966C-CF52B19F1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947" y="3228992"/>
            <a:ext cx="3121152" cy="3121152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xmlns="" id="{F1C6C90D-D140-D54D-B01C-13E23B59A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903" y="3223769"/>
            <a:ext cx="3008097" cy="300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223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E411C27-08BA-5345-B945-82404EFD3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567" y="859536"/>
            <a:ext cx="8991600" cy="1645920"/>
          </a:xfrm>
        </p:spPr>
        <p:txBody>
          <a:bodyPr/>
          <a:lstStyle/>
          <a:p>
            <a:r>
              <a:rPr lang="tr-TR">
                <a:solidFill>
                  <a:schemeClr val="accent2">
                    <a:lumMod val="50000"/>
                  </a:schemeClr>
                </a:solidFill>
              </a:rPr>
              <a:t>I like k-pop and bts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8E339DCE-12C7-DE4A-8B19-B003CEC28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5F04DD37-E2E7-3246-A321-86099F681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3" y="2828559"/>
            <a:ext cx="3844068" cy="3844068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xmlns="" id="{57C92D3A-1D2A-2F49-9970-9F15FE5D8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8373" y="2950185"/>
            <a:ext cx="3600816" cy="3600816"/>
          </a:xfrm>
          <a:prstGeom prst="rect">
            <a:avLst/>
          </a:prstGeom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xmlns="" id="{0C7DD2FB-21D2-2E4F-BD27-4CC6D62B45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9551" y="3267189"/>
            <a:ext cx="3910013" cy="328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527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BF4F651-AE05-1D4E-901A-95ACCF4D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518681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tr-TR">
                <a:solidFill>
                  <a:schemeClr val="accent1"/>
                </a:solidFill>
              </a:rPr>
              <a:t>My favourite movies are sherlock holmes and miss pregreins Enfants particuliers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88F5754-6FF7-D54F-B65A-7C72A0F663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7D857D18-DDCA-054D-BA68-E3CD7E7DF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195" y="2274293"/>
            <a:ext cx="3303985" cy="4398719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xmlns="" id="{A8C633C2-63C5-264C-BE56-E8F3FC6E1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0844" y="2274293"/>
            <a:ext cx="3815963" cy="44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505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C39DD16-DADC-8547-9EA4-AFADEFEC2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434" y="442602"/>
            <a:ext cx="8991600" cy="1645920"/>
          </a:xfrm>
        </p:spPr>
        <p:txBody>
          <a:bodyPr/>
          <a:lstStyle/>
          <a:p>
            <a:r>
              <a:rPr lang="tr-TR">
                <a:solidFill>
                  <a:schemeClr val="accent2">
                    <a:lumMod val="50000"/>
                  </a:schemeClr>
                </a:solidFill>
              </a:rPr>
              <a:t>My favourite lessons are english and science 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07385852-2821-B84F-BE16-94A03F8BF9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F8C90F2C-200B-124E-8B29-E6D7ACF2C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434" y="2772149"/>
            <a:ext cx="4067174" cy="3942975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xmlns="" id="{34342E07-98D6-FA42-9AF8-26951B477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5584" y="2819591"/>
            <a:ext cx="5493885" cy="360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242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9F78175-F4EB-B643-A569-B1768659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004" y="484720"/>
            <a:ext cx="8991600" cy="1645920"/>
          </a:xfrm>
        </p:spPr>
        <p:txBody>
          <a:bodyPr/>
          <a:lstStyle/>
          <a:p>
            <a:r>
              <a:rPr lang="tr-TR">
                <a:solidFill>
                  <a:schemeClr val="accent3"/>
                </a:solidFill>
              </a:rPr>
              <a:t>THANK YOU!</a:t>
            </a:r>
            <a:br>
              <a:rPr lang="tr-TR">
                <a:solidFill>
                  <a:schemeClr val="accent3"/>
                </a:solidFill>
              </a:rPr>
            </a:br>
            <a:r>
              <a:rPr lang="tr-TR">
                <a:solidFill>
                  <a:schemeClr val="accent3"/>
                </a:solidFill>
              </a:rPr>
              <a:t>SEE YOU...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44F94DB-EBE4-B245-B607-7487DA9DF6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AD441022-E9C5-B743-906D-53EBB4097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28" y="2384227"/>
            <a:ext cx="2438400" cy="2438400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xmlns="" id="{4A3BF117-1BFA-D447-B56C-79094AB56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9298" y="2384227"/>
            <a:ext cx="57150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6216365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Özel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Paket</vt:lpstr>
      <vt:lpstr>Hello!</vt:lpstr>
      <vt:lpstr>My hobbies are listening to music and reading books</vt:lpstr>
      <vt:lpstr>I like k-pop and bts</vt:lpstr>
      <vt:lpstr>My favourite movies are sherlock holmes and miss pregreins Enfants particuliers</vt:lpstr>
      <vt:lpstr>My favourite lessons are english and science </vt:lpstr>
      <vt:lpstr>THANK YOU! SEE YOU...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neslihaneslem28@gmail.com</dc:creator>
  <cp:lastModifiedBy>Nagehan</cp:lastModifiedBy>
  <cp:revision>6</cp:revision>
  <dcterms:created xsi:type="dcterms:W3CDTF">2019-10-11T13:57:13Z</dcterms:created>
  <dcterms:modified xsi:type="dcterms:W3CDTF">2019-10-11T15:22:48Z</dcterms:modified>
</cp:coreProperties>
</file>