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FF5E-0D17-4CC4-A0C1-8C3DBF6039B0}" type="datetimeFigureOut">
              <a:rPr lang="tr-TR" smtClean="0"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D591-E191-42A4-870C-E420D828D27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184576"/>
          </a:xfrm>
        </p:spPr>
        <p:txBody>
          <a:bodyPr>
            <a:noAutofit/>
          </a:bodyPr>
          <a:lstStyle/>
          <a:p>
            <a:pPr algn="l"/>
            <a:r>
              <a:rPr lang="tr-TR" sz="2800" dirty="0">
                <a:solidFill>
                  <a:schemeClr val="tx1"/>
                </a:solidFill>
              </a:rPr>
              <a:t>HELLO</a:t>
            </a:r>
          </a:p>
          <a:p>
            <a:pPr algn="l"/>
            <a:r>
              <a:rPr lang="tr-TR" sz="2800" dirty="0" err="1">
                <a:solidFill>
                  <a:schemeClr val="tx1"/>
                </a:solidFill>
              </a:rPr>
              <a:t>My</a:t>
            </a:r>
            <a:r>
              <a:rPr lang="tr-TR" sz="2800" dirty="0">
                <a:solidFill>
                  <a:schemeClr val="tx1"/>
                </a:solidFill>
              </a:rPr>
              <a:t> name is Şeyda Nur </a:t>
            </a:r>
            <a:r>
              <a:rPr lang="tr-TR" sz="2800" dirty="0" err="1">
                <a:solidFill>
                  <a:schemeClr val="tx1"/>
                </a:solidFill>
              </a:rPr>
              <a:t>and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my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surname</a:t>
            </a:r>
            <a:r>
              <a:rPr lang="tr-TR" sz="2800" dirty="0">
                <a:solidFill>
                  <a:schemeClr val="tx1"/>
                </a:solidFill>
              </a:rPr>
              <a:t> is </a:t>
            </a:r>
            <a:r>
              <a:rPr lang="en-US" sz="2800" dirty="0">
                <a:solidFill>
                  <a:schemeClr val="tx1"/>
                </a:solidFill>
              </a:rPr>
              <a:t>Ç</a:t>
            </a:r>
            <a:r>
              <a:rPr lang="tr-TR" sz="2800" dirty="0" err="1">
                <a:solidFill>
                  <a:schemeClr val="tx1"/>
                </a:solidFill>
              </a:rPr>
              <a:t>inaz</a:t>
            </a:r>
            <a:r>
              <a:rPr lang="tr-TR" sz="28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tr-TR" sz="2800" dirty="0" err="1">
                <a:solidFill>
                  <a:schemeClr val="tx1"/>
                </a:solidFill>
              </a:rPr>
              <a:t>I'm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eleven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years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old</a:t>
            </a:r>
            <a:r>
              <a:rPr lang="tr-TR" sz="2800" dirty="0" smtClean="0">
                <a:solidFill>
                  <a:schemeClr val="tx1"/>
                </a:solidFill>
              </a:rPr>
              <a:t>. </a:t>
            </a:r>
            <a:r>
              <a:rPr lang="tr-TR" sz="2800" dirty="0" err="1" smtClean="0">
                <a:solidFill>
                  <a:schemeClr val="tx1"/>
                </a:solidFill>
              </a:rPr>
              <a:t>I'm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from</a:t>
            </a:r>
            <a:r>
              <a:rPr lang="tr-TR" sz="2800" dirty="0">
                <a:solidFill>
                  <a:schemeClr val="tx1"/>
                </a:solidFill>
              </a:rPr>
              <a:t> T</a:t>
            </a:r>
            <a:r>
              <a:rPr lang="en-US" sz="2800" dirty="0">
                <a:solidFill>
                  <a:schemeClr val="tx1"/>
                </a:solidFill>
              </a:rPr>
              <a:t>ü</a:t>
            </a:r>
            <a:r>
              <a:rPr lang="tr-TR" sz="2800" dirty="0" err="1" smtClean="0">
                <a:solidFill>
                  <a:schemeClr val="tx1"/>
                </a:solidFill>
              </a:rPr>
              <a:t>rkiye</a:t>
            </a:r>
            <a:r>
              <a:rPr lang="tr-TR" sz="2800" dirty="0" smtClean="0">
                <a:solidFill>
                  <a:schemeClr val="tx1"/>
                </a:solidFill>
              </a:rPr>
              <a:t>. I </a:t>
            </a:r>
            <a:r>
              <a:rPr lang="tr-TR" sz="2800" dirty="0" err="1">
                <a:solidFill>
                  <a:schemeClr val="tx1"/>
                </a:solidFill>
              </a:rPr>
              <a:t>live</a:t>
            </a:r>
            <a:r>
              <a:rPr lang="tr-TR" sz="2800" dirty="0">
                <a:solidFill>
                  <a:schemeClr val="tx1"/>
                </a:solidFill>
              </a:rPr>
              <a:t> in </a:t>
            </a:r>
            <a:r>
              <a:rPr lang="tr-TR" sz="2800" dirty="0" err="1">
                <a:solidFill>
                  <a:schemeClr val="tx1"/>
                </a:solidFill>
              </a:rPr>
              <a:t>Istanbul</a:t>
            </a:r>
            <a:endParaRPr lang="tr-TR" sz="2800" dirty="0">
              <a:solidFill>
                <a:schemeClr val="tx1"/>
              </a:solidFill>
            </a:endParaRP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I </a:t>
            </a:r>
            <a:r>
              <a:rPr lang="tr-TR" sz="2800" dirty="0" err="1">
                <a:solidFill>
                  <a:schemeClr val="tx1"/>
                </a:solidFill>
              </a:rPr>
              <a:t>study</a:t>
            </a:r>
            <a:r>
              <a:rPr lang="tr-TR" sz="2800" dirty="0">
                <a:solidFill>
                  <a:schemeClr val="tx1"/>
                </a:solidFill>
              </a:rPr>
              <a:t> at </a:t>
            </a:r>
            <a:r>
              <a:rPr lang="tr-TR" sz="2800" dirty="0" err="1">
                <a:solidFill>
                  <a:schemeClr val="tx1"/>
                </a:solidFill>
              </a:rPr>
              <a:t>Abdurrahmangazi</a:t>
            </a:r>
            <a:r>
              <a:rPr lang="tr-TR" sz="2800" dirty="0">
                <a:solidFill>
                  <a:schemeClr val="tx1"/>
                </a:solidFill>
              </a:rPr>
              <a:t> İmam Hatip </a:t>
            </a:r>
            <a:r>
              <a:rPr lang="tr-TR" sz="2800" dirty="0" err="1">
                <a:solidFill>
                  <a:schemeClr val="tx1"/>
                </a:solidFill>
              </a:rPr>
              <a:t>Secondary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School</a:t>
            </a:r>
            <a:r>
              <a:rPr lang="tr-TR" sz="2800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My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hobbies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are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reading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books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with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my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friends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and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watching</a:t>
            </a:r>
            <a:r>
              <a:rPr lang="tr-TR" sz="2800" dirty="0">
                <a:solidFill>
                  <a:schemeClr val="tx1"/>
                </a:solidFill>
              </a:rPr>
              <a:t> TV </a:t>
            </a:r>
            <a:r>
              <a:rPr lang="tr-TR" sz="2800" dirty="0" err="1">
                <a:solidFill>
                  <a:schemeClr val="tx1"/>
                </a:solidFill>
              </a:rPr>
              <a:t>with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my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family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endParaRPr lang="tr-TR" sz="2800" dirty="0">
              <a:solidFill>
                <a:schemeClr val="tx1"/>
              </a:solidFill>
            </a:endParaRPr>
          </a:p>
          <a:p>
            <a:pPr algn="l"/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941168"/>
            <a:ext cx="2081014" cy="165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/>
          <p:cNvPicPr/>
          <p:nvPr/>
        </p:nvPicPr>
        <p:blipFill>
          <a:blip r:embed="rId3" cstate="print"/>
          <a:srcRect t="13500"/>
          <a:stretch>
            <a:fillRect/>
          </a:stretch>
        </p:blipFill>
        <p:spPr bwMode="auto">
          <a:xfrm>
            <a:off x="5796136" y="4653136"/>
            <a:ext cx="2400300" cy="184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04664"/>
            <a:ext cx="83164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My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favourite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colour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is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red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.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My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favourite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drink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is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orange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juice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My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favourite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food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is pasta.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36912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7550" y="2105025"/>
            <a:ext cx="26289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31640" y="548680"/>
            <a:ext cx="64087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My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favourite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lesson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is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English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.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Resim 5"/>
          <p:cNvPicPr>
            <a:picLocks noChangeAspect="1" noChangeArrowheads="1"/>
          </p:cNvPicPr>
          <p:nvPr/>
        </p:nvPicPr>
        <p:blipFill>
          <a:blip r:embed="rId2" cstate="print"/>
          <a:srcRect t="25200" b="20201"/>
          <a:stretch>
            <a:fillRect/>
          </a:stretch>
        </p:blipFill>
        <p:spPr bwMode="auto">
          <a:xfrm>
            <a:off x="1619672" y="1556792"/>
            <a:ext cx="6057900" cy="936104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115616" y="278092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I'm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happy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to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be in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the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 E-TWINNING  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project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mic Sans MS" pitchFamily="66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tr-TR" sz="2800" dirty="0"/>
          </a:p>
        </p:txBody>
      </p:sp>
      <p:pic>
        <p:nvPicPr>
          <p:cNvPr id="6" name="5 Resim"/>
          <p:cNvPicPr/>
          <p:nvPr/>
        </p:nvPicPr>
        <p:blipFill>
          <a:blip r:embed="rId3" cstate="print"/>
          <a:srcRect r="35688"/>
          <a:stretch>
            <a:fillRect/>
          </a:stretch>
        </p:blipFill>
        <p:spPr bwMode="auto">
          <a:xfrm>
            <a:off x="2771800" y="3861048"/>
            <a:ext cx="352839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Nagehan</dc:creator>
  <cp:lastModifiedBy>Nagehan</cp:lastModifiedBy>
  <cp:revision>1</cp:revision>
  <dcterms:created xsi:type="dcterms:W3CDTF">2019-10-12T18:51:23Z</dcterms:created>
  <dcterms:modified xsi:type="dcterms:W3CDTF">2019-10-12T18:57:02Z</dcterms:modified>
</cp:coreProperties>
</file>