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24" Type="http://schemas.openxmlformats.org/officeDocument/2006/relationships/slide" Target="slides/slide19.xml"/><Relationship Id="rId12" Type="http://schemas.openxmlformats.org/officeDocument/2006/relationships/slide" Target="slides/slide7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613df8bf92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613df8bf92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613df8bf92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613df8bf92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613df8bf92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613df8bf92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613df8bf92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613df8bf92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60f3048691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60f3048691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613df8bf92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613df8bf92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613df8bf92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613df8bf92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613df8bf92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613df8bf92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613df8bf92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613df8bf92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613df8bf92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613df8bf92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0f304869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0f304869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60f304869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60f304869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60f3048691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60f3048691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60f3048691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60f3048691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60f3048691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60f3048691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60f3048691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60f3048691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60f3048691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60f3048691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60f3048691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60f3048691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Relationship Id="rId4" Type="http://schemas.openxmlformats.org/officeDocument/2006/relationships/image" Target="../media/image5.png"/><Relationship Id="rId5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Relationship Id="rId4" Type="http://schemas.openxmlformats.org/officeDocument/2006/relationships/image" Target="../media/image19.png"/><Relationship Id="rId5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Relationship Id="rId4" Type="http://schemas.openxmlformats.org/officeDocument/2006/relationships/image" Target="../media/image27.png"/><Relationship Id="rId5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Relationship Id="rId4" Type="http://schemas.openxmlformats.org/officeDocument/2006/relationships/image" Target="../media/image6.jpg"/><Relationship Id="rId5" Type="http://schemas.openxmlformats.org/officeDocument/2006/relationships/image" Target="../media/image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Relationship Id="rId4" Type="http://schemas.openxmlformats.org/officeDocument/2006/relationships/image" Target="../media/image1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Relationship Id="rId4" Type="http://schemas.openxmlformats.org/officeDocument/2006/relationships/image" Target="../media/image15.png"/><Relationship Id="rId5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AD1DC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1879825"/>
            <a:ext cx="8520600" cy="97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Eline Marcelia Hodneland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95800" y="3601850"/>
            <a:ext cx="8520600" cy="210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6B8AF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What do I like about Sotra?</a:t>
            </a:r>
            <a:endParaRPr/>
          </a:p>
        </p:txBody>
      </p:sp>
      <p:sp>
        <p:nvSpPr>
          <p:cNvPr id="119" name="Google Shape;119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no"/>
              <a:t>Sotra is an island, not far away from Bergen. Sotra have great nature and a lot of things to do. I love fishing, bathing, </a:t>
            </a:r>
            <a:r>
              <a:rPr lang="no"/>
              <a:t>shopping</a:t>
            </a:r>
            <a:r>
              <a:rPr lang="no"/>
              <a:t>, and do sports. I love living at Sotra</a:t>
            </a:r>
            <a:endParaRPr/>
          </a:p>
        </p:txBody>
      </p:sp>
      <p:pic>
        <p:nvPicPr>
          <p:cNvPr id="120" name="Google Shape;12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34075"/>
            <a:ext cx="3625197" cy="2718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3800" y="1934068"/>
            <a:ext cx="2633550" cy="175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25625" y="1976750"/>
            <a:ext cx="2633550" cy="26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91000" y="3685400"/>
            <a:ext cx="2052300" cy="150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AD1DC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What do I like about Norway?</a:t>
            </a:r>
            <a:endParaRPr/>
          </a:p>
        </p:txBody>
      </p:sp>
      <p:sp>
        <p:nvSpPr>
          <p:cNvPr id="129" name="Google Shape;129;p23"/>
          <p:cNvSpPr txBox="1"/>
          <p:nvPr>
            <p:ph idx="1" type="body"/>
          </p:nvPr>
        </p:nvSpPr>
        <p:spPr>
          <a:xfrm>
            <a:off x="241625" y="686725"/>
            <a:ext cx="8520600" cy="295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AutoNum type="arabicPeriod"/>
            </a:pPr>
            <a:r>
              <a:rPr lang="no">
                <a:solidFill>
                  <a:srgbClr val="434343"/>
                </a:solidFill>
              </a:rPr>
              <a:t>I like that Norway is clean. Norwegian people are very concerned with climate. </a:t>
            </a:r>
            <a:endParaRPr>
              <a:solidFill>
                <a:srgbClr val="434343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AutoNum type="arabicPeriod"/>
            </a:pPr>
            <a:r>
              <a:rPr lang="no">
                <a:solidFill>
                  <a:srgbClr val="434343"/>
                </a:solidFill>
              </a:rPr>
              <a:t> </a:t>
            </a:r>
            <a:r>
              <a:rPr lang="no">
                <a:solidFill>
                  <a:srgbClr val="434343"/>
                </a:solidFill>
              </a:rPr>
              <a:t>I am glad there are not so many people living in norway. I feel there are a lot of people here, but when I think of other countries and how many people live there, I become a little grateful.</a:t>
            </a:r>
            <a:endParaRPr>
              <a:solidFill>
                <a:srgbClr val="434343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AutoNum type="arabicPeriod"/>
            </a:pPr>
            <a:r>
              <a:rPr lang="no">
                <a:solidFill>
                  <a:srgbClr val="434343"/>
                </a:solidFill>
              </a:rPr>
              <a:t>I like the freedom of speech, and the way people treat </a:t>
            </a:r>
            <a:r>
              <a:rPr lang="no">
                <a:solidFill>
                  <a:srgbClr val="434343"/>
                </a:solidFill>
              </a:rPr>
              <a:t>each other</a:t>
            </a:r>
            <a:r>
              <a:rPr lang="no">
                <a:solidFill>
                  <a:srgbClr val="434343"/>
                </a:solidFill>
              </a:rPr>
              <a:t>. </a:t>
            </a:r>
            <a:endParaRPr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0" name="Google Shape;13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5675" y="3131000"/>
            <a:ext cx="2012499" cy="2012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9D2E9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Students from other countries</a:t>
            </a:r>
            <a:endParaRPr/>
          </a:p>
        </p:txBody>
      </p:sp>
      <p:sp>
        <p:nvSpPr>
          <p:cNvPr id="136" name="Google Shape;136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I’m very </a:t>
            </a:r>
            <a:r>
              <a:rPr lang="no"/>
              <a:t>curious</a:t>
            </a:r>
            <a:r>
              <a:rPr lang="no"/>
              <a:t> about students from other countries. I can’t wait to meet them. I am very interested in other countries and their culture.   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no"/>
              <a:t>I am curious to know more about how they live. What they eat, </a:t>
            </a:r>
            <a:r>
              <a:rPr lang="no"/>
              <a:t>which</a:t>
            </a:r>
            <a:r>
              <a:rPr lang="no"/>
              <a:t> school they go to, rools, family, transport and stuff like that.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/>
          <p:nvPr>
            <p:ph type="title"/>
          </p:nvPr>
        </p:nvSpPr>
        <p:spPr>
          <a:xfrm>
            <a:off x="311700" y="1999050"/>
            <a:ext cx="8520600" cy="9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2400"/>
              <a:t>Here comes some pictures that I’ve taken, hope you enjoy.</a:t>
            </a:r>
            <a:endParaRPr sz="2400"/>
          </a:p>
        </p:txBody>
      </p:sp>
      <p:sp>
        <p:nvSpPr>
          <p:cNvPr id="142" name="Google Shape;142;p25"/>
          <p:cNvSpPr txBox="1"/>
          <p:nvPr>
            <p:ph idx="1" type="body"/>
          </p:nvPr>
        </p:nvSpPr>
        <p:spPr>
          <a:xfrm>
            <a:off x="311700" y="1152475"/>
            <a:ext cx="8520600" cy="1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9DAF8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6"/>
          <p:cNvSpPr txBox="1"/>
          <p:nvPr>
            <p:ph idx="1" type="body"/>
          </p:nvPr>
        </p:nvSpPr>
        <p:spPr>
          <a:xfrm>
            <a:off x="0" y="266300"/>
            <a:ext cx="8832300" cy="46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no" sz="1400"/>
              <a:t>          </a:t>
            </a:r>
            <a:r>
              <a:rPr lang="no" sz="1400"/>
              <a:t>Me and my step-sister Henrikke</a:t>
            </a:r>
            <a:r>
              <a:rPr lang="no"/>
              <a:t>            </a:t>
            </a:r>
            <a:r>
              <a:rPr lang="no" sz="1400"/>
              <a:t>Me and my friend wearing the national costume of Norway</a:t>
            </a:r>
            <a:endParaRPr sz="1400"/>
          </a:p>
        </p:txBody>
      </p:sp>
      <p:pic>
        <p:nvPicPr>
          <p:cNvPr id="148" name="Google Shape;14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375" y="790025"/>
            <a:ext cx="3259550" cy="434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9250" y="790025"/>
            <a:ext cx="3259550" cy="4346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0E0E3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/>
          <p:nvPr>
            <p:ph type="title"/>
          </p:nvPr>
        </p:nvSpPr>
        <p:spPr>
          <a:xfrm flipH="1" rot="10800000">
            <a:off x="406425" y="364325"/>
            <a:ext cx="8425800" cy="8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7"/>
          <p:cNvSpPr txBox="1"/>
          <p:nvPr>
            <p:ph idx="1" type="body"/>
          </p:nvPr>
        </p:nvSpPr>
        <p:spPr>
          <a:xfrm>
            <a:off x="94000" y="533400"/>
            <a:ext cx="5865300" cy="53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1400">
                <a:solidFill>
                  <a:schemeClr val="dk1"/>
                </a:solidFill>
              </a:rPr>
              <a:t>  This is my cabin, it’s in a place named Reimegrend, close to another place named Voss.                                                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no" sz="1200">
                <a:solidFill>
                  <a:schemeClr val="dk1"/>
                </a:solidFill>
              </a:rPr>
              <a:t>                                                                                                        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156" name="Google Shape;15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52475"/>
            <a:ext cx="2967075" cy="395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4850" y="1847325"/>
            <a:ext cx="2472125" cy="329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75650" y="2170737"/>
            <a:ext cx="1654525" cy="293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7"/>
          <p:cNvSpPr txBox="1"/>
          <p:nvPr/>
        </p:nvSpPr>
        <p:spPr>
          <a:xfrm>
            <a:off x="6134750" y="1152475"/>
            <a:ext cx="2802900" cy="7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We had a lot of fun this summer, when we slept in hammocks outside our cabin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9EAD3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1800"/>
              <a:t>I love to take pictures and my family loves late night fishing.</a:t>
            </a:r>
            <a:endParaRPr sz="1800"/>
          </a:p>
        </p:txBody>
      </p:sp>
      <p:sp>
        <p:nvSpPr>
          <p:cNvPr id="165" name="Google Shape;165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6" name="Google Shape;16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17725"/>
            <a:ext cx="2707050" cy="3609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8363" y="1017725"/>
            <a:ext cx="2707050" cy="3609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65025" y="1017725"/>
            <a:ext cx="2707050" cy="3609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2CC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75" name="Google Shape;17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425" y="612775"/>
            <a:ext cx="3371850" cy="449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9"/>
          <p:cNvSpPr txBox="1"/>
          <p:nvPr/>
        </p:nvSpPr>
        <p:spPr>
          <a:xfrm>
            <a:off x="419425" y="0"/>
            <a:ext cx="31113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This is my first time trying diving with my step-father</a:t>
            </a:r>
            <a:endParaRPr/>
          </a:p>
        </p:txBody>
      </p:sp>
      <p:pic>
        <p:nvPicPr>
          <p:cNvPr id="177" name="Google Shape;17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6275" y="612767"/>
            <a:ext cx="3371850" cy="4495808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9"/>
          <p:cNvSpPr txBox="1"/>
          <p:nvPr/>
        </p:nvSpPr>
        <p:spPr>
          <a:xfrm>
            <a:off x="4863200" y="54150"/>
            <a:ext cx="27468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This is me trying </a:t>
            </a:r>
            <a:r>
              <a:rPr lang="no"/>
              <a:t>water </a:t>
            </a:r>
            <a:r>
              <a:rPr lang="no"/>
              <a:t>skiing in the sunset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CE5CD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0"/>
          <p:cNvSpPr txBox="1"/>
          <p:nvPr>
            <p:ph type="title"/>
          </p:nvPr>
        </p:nvSpPr>
        <p:spPr>
          <a:xfrm flipH="1" rot="10800000">
            <a:off x="311700" y="-328125"/>
            <a:ext cx="8520600" cy="21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85" name="Google Shape;18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63575"/>
            <a:ext cx="2995650" cy="399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36650" y="863575"/>
            <a:ext cx="2995650" cy="3994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74825" y="863575"/>
            <a:ext cx="3149725" cy="419962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0"/>
          <p:cNvSpPr txBox="1"/>
          <p:nvPr/>
        </p:nvSpPr>
        <p:spPr>
          <a:xfrm>
            <a:off x="378400" y="204300"/>
            <a:ext cx="8058600" cy="5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These pictures were taken on the 17th of may (The national day) Wearing the national costume of Norway. Me and my friends Malin and Ida. 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9D2E9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Where do I live?</a:t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o"/>
              <a:t>My parents are divorced, so I live two places.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o"/>
              <a:t>Both of my parents lives in Sotra, it’s an island outside Bergen, in Norway.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i="1" lang="no"/>
              <a:t>My mother</a:t>
            </a:r>
            <a:r>
              <a:rPr lang="no"/>
              <a:t> live at a place named Knappskog. The house is lying with the ocean, and got a great </a:t>
            </a:r>
            <a:r>
              <a:rPr lang="no"/>
              <a:t>view. The house have three floors, five bedrooms and two bathrooms. The house is a semi-detached.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i="1" lang="no"/>
              <a:t>My father</a:t>
            </a:r>
            <a:r>
              <a:rPr lang="no"/>
              <a:t> lives at Foldnes. The house is about 10 minutes away from a big mall. The house have two floors, five bedroom and three bathrooms. We also have a great view to the ocean.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311700" y="84100"/>
            <a:ext cx="8520600" cy="93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My mother’s house</a:t>
            </a:r>
            <a:endParaRPr/>
          </a:p>
        </p:txBody>
      </p:sp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0350" y="1152481"/>
            <a:ext cx="2562300" cy="3416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0850" y="1152473"/>
            <a:ext cx="2562300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1351" y="1152475"/>
            <a:ext cx="2562300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9DAF8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My father’s house</a:t>
            </a:r>
            <a:endParaRPr/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3275" y="1349788"/>
            <a:ext cx="4029026" cy="302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975" y="1349799"/>
            <a:ext cx="4029026" cy="3021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0E0E3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My family</a:t>
            </a:r>
            <a:endParaRPr/>
          </a:p>
        </p:txBody>
      </p:sp>
      <p:sp>
        <p:nvSpPr>
          <p:cNvPr id="84" name="Google Shape;84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o"/>
              <a:t>Both of my parents are remarried with other people. That means that I have a really big family.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o"/>
              <a:t>I have a twin sister named Thea and four step-sisters named Henrikke, Leonora, Oda and Anne.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o"/>
              <a:t>My mother owns two cats named Bingo and Salto.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o"/>
              <a:t>Me and Thea lives one week with each parent. 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9EAD3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What do I like to do in my spare time?</a:t>
            </a:r>
            <a:endParaRPr/>
          </a:p>
        </p:txBody>
      </p:sp>
      <p:sp>
        <p:nvSpPr>
          <p:cNvPr id="90" name="Google Shape;90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o"/>
              <a:t>I love to play handball.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o"/>
              <a:t>I go to handball practise three times in one week.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o"/>
              <a:t>My team is named Sotra &lt;3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o"/>
              <a:t>I have played handball almost for 9 years.            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1650" y="2312475"/>
            <a:ext cx="4062349" cy="283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7102" y="2624325"/>
            <a:ext cx="3769650" cy="251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13525" y="226475"/>
            <a:ext cx="238125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2CC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What is my favourite?...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o"/>
              <a:t>My favourite food is pancakes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o"/>
              <a:t>My favourite school subject is GYM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o"/>
              <a:t>My favourite sport is handball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o"/>
              <a:t>My favourite animal is cat or dog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o"/>
              <a:t>My favourite season is summer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CE5CD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Countries</a:t>
            </a:r>
            <a:endParaRPr/>
          </a:p>
        </p:txBody>
      </p:sp>
      <p:sp>
        <p:nvSpPr>
          <p:cNvPr id="105" name="Google Shape;105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o"/>
              <a:t>I love to travel! I have been to 10 countries: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o"/>
              <a:t>Norway, Denmark, </a:t>
            </a:r>
            <a:r>
              <a:rPr lang="no"/>
              <a:t>Sweden, Germany, Poland, England, France, Spain, Turkey, and Greece.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6063" y="2038875"/>
            <a:ext cx="2943225" cy="297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4CCCC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My future job</a:t>
            </a:r>
            <a:endParaRPr/>
          </a:p>
        </p:txBody>
      </p:sp>
      <p:sp>
        <p:nvSpPr>
          <p:cNvPr id="112" name="Google Shape;112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o"/>
              <a:t>In the future, I think I’ll be working with children. </a:t>
            </a:r>
            <a:r>
              <a:rPr lang="no"/>
              <a:t>Maybe a teacher or maybe work in the children welfare?  </a:t>
            </a:r>
            <a:r>
              <a:rPr lang="no"/>
              <a:t>  </a:t>
            </a:r>
            <a:endParaRPr/>
          </a:p>
        </p:txBody>
      </p:sp>
      <p:pic>
        <p:nvPicPr>
          <p:cNvPr id="113" name="Google Shape;1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4270" y="2081450"/>
            <a:ext cx="4258902" cy="255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