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04f315c7b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04f315c7b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04f315c7b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04f315c7b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04f315c7b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04f315c7b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04f315c7b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04f315c7b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00D2E9"/>
            </a:gs>
            <a:gs pos="100000">
              <a:srgbClr val="04596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This is me:)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00D2E9"/>
            </a:gs>
            <a:gs pos="100000">
              <a:srgbClr val="04596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About me: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92825" y="1860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>
                <a:solidFill>
                  <a:srgbClr val="FFFFFF"/>
                </a:solidFill>
              </a:rPr>
              <a:t>My full name is Ingrid Marie Saebo Lothe, and I am 14 years old:)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o">
                <a:solidFill>
                  <a:srgbClr val="FFFFFF"/>
                </a:solidFill>
              </a:rPr>
              <a:t>I’m from Bergen, </a:t>
            </a:r>
            <a:r>
              <a:rPr lang="no">
                <a:solidFill>
                  <a:srgbClr val="FFFFFF"/>
                </a:solidFill>
              </a:rPr>
              <a:t>which</a:t>
            </a:r>
            <a:r>
              <a:rPr lang="no">
                <a:solidFill>
                  <a:srgbClr val="FFFFFF"/>
                </a:solidFill>
              </a:rPr>
              <a:t> is in Norway.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o">
                <a:solidFill>
                  <a:srgbClr val="FFFFFF"/>
                </a:solidFill>
              </a:rPr>
              <a:t>My house is yellow, and my room is really messy. It’s clothes </a:t>
            </a:r>
            <a:r>
              <a:rPr lang="no">
                <a:solidFill>
                  <a:srgbClr val="FFFFFF"/>
                </a:solidFill>
              </a:rPr>
              <a:t>everywhere</a:t>
            </a:r>
            <a:r>
              <a:rPr lang="no">
                <a:solidFill>
                  <a:srgbClr val="FFFFFF"/>
                </a:solidFill>
              </a:rPr>
              <a:t>.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o">
                <a:solidFill>
                  <a:srgbClr val="FFFFFF"/>
                </a:solidFill>
              </a:rPr>
              <a:t>My parents is divorced, and my mom and dad has </a:t>
            </a:r>
            <a:r>
              <a:rPr lang="no">
                <a:solidFill>
                  <a:srgbClr val="FFFFFF"/>
                </a:solidFill>
              </a:rPr>
              <a:t>married a new one. So I have two homes. I have two big brothers at my dad, and two little brothers at my mom, soon I’ll get a sister or a brother at my mom.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o">
                <a:solidFill>
                  <a:srgbClr val="FFFFFF"/>
                </a:solidFill>
              </a:rPr>
              <a:t>In my spare time I like to box, and I like to read (My family calls me a reading lion)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6375" y="0"/>
            <a:ext cx="2658900" cy="199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00D2E9"/>
            </a:gs>
            <a:gs pos="100000">
              <a:srgbClr val="04596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My favorite movie: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>
                <a:solidFill>
                  <a:srgbClr val="FFFFFF"/>
                </a:solidFill>
              </a:rPr>
              <a:t>My favorite movie is Harry Potter!!!!!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o">
                <a:solidFill>
                  <a:srgbClr val="FFFFFF"/>
                </a:solidFill>
              </a:rPr>
              <a:t>If you don’t have seen the movies, I’ll beg you to watch it.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no">
                <a:solidFill>
                  <a:srgbClr val="FFFFFF"/>
                </a:solidFill>
              </a:rPr>
              <a:t>It is 7 movies in the </a:t>
            </a:r>
            <a:r>
              <a:rPr lang="no">
                <a:solidFill>
                  <a:srgbClr val="FFFFFF"/>
                </a:solidFill>
              </a:rPr>
              <a:t>movie series</a:t>
            </a:r>
            <a:r>
              <a:rPr lang="no">
                <a:solidFill>
                  <a:srgbClr val="FFFFFF"/>
                </a:solidFill>
              </a:rPr>
              <a:t>.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89600" y="445022"/>
            <a:ext cx="4572000" cy="1558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00D2E9"/>
            </a:gs>
            <a:gs pos="100000">
              <a:srgbClr val="04596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More about me: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>
                <a:solidFill>
                  <a:srgbClr val="FFFFFF"/>
                </a:solidFill>
              </a:rPr>
              <a:t>The music i like is pop and a little bit rock.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o">
                <a:solidFill>
                  <a:srgbClr val="FFFFFF"/>
                </a:solidFill>
              </a:rPr>
              <a:t>My favorite food is </a:t>
            </a:r>
            <a:r>
              <a:rPr lang="no">
                <a:solidFill>
                  <a:srgbClr val="FFFFFF"/>
                </a:solidFill>
              </a:rPr>
              <a:t>lasagna</a:t>
            </a:r>
            <a:r>
              <a:rPr lang="no">
                <a:solidFill>
                  <a:srgbClr val="FFFFFF"/>
                </a:solidFill>
              </a:rPr>
              <a:t>, pizza, spring rolls and </a:t>
            </a:r>
            <a:r>
              <a:rPr lang="no">
                <a:solidFill>
                  <a:srgbClr val="FFFFFF"/>
                </a:solidFill>
              </a:rPr>
              <a:t>chicken</a:t>
            </a:r>
            <a:r>
              <a:rPr lang="no">
                <a:solidFill>
                  <a:srgbClr val="FFFFFF"/>
                </a:solidFill>
              </a:rPr>
              <a:t> salad.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o">
                <a:solidFill>
                  <a:srgbClr val="FFFFFF"/>
                </a:solidFill>
              </a:rPr>
              <a:t>Favorite school </a:t>
            </a:r>
            <a:r>
              <a:rPr lang="no">
                <a:solidFill>
                  <a:srgbClr val="FFFFFF"/>
                </a:solidFill>
              </a:rPr>
              <a:t>subject</a:t>
            </a:r>
            <a:r>
              <a:rPr lang="no">
                <a:solidFill>
                  <a:srgbClr val="FFFFFF"/>
                </a:solidFill>
              </a:rPr>
              <a:t> must be </a:t>
            </a:r>
            <a:r>
              <a:rPr lang="no">
                <a:solidFill>
                  <a:srgbClr val="FFFFFF"/>
                </a:solidFill>
              </a:rPr>
              <a:t>electives</a:t>
            </a:r>
            <a:r>
              <a:rPr lang="no">
                <a:solidFill>
                  <a:srgbClr val="FFFFFF"/>
                </a:solidFill>
              </a:rPr>
              <a:t>.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o">
                <a:solidFill>
                  <a:srgbClr val="FFFFFF"/>
                </a:solidFill>
              </a:rPr>
              <a:t>My favorite football team is Liverpool.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o">
                <a:solidFill>
                  <a:srgbClr val="FFFFFF"/>
                </a:solidFill>
              </a:rPr>
              <a:t>I have been in England, germany, spain, sweden, denmark and Norway of course:)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o">
                <a:solidFill>
                  <a:srgbClr val="FFFFFF"/>
                </a:solidFill>
              </a:rPr>
              <a:t>I don’t know what I want to work </a:t>
            </a:r>
            <a:r>
              <a:rPr lang="no">
                <a:solidFill>
                  <a:srgbClr val="FFFFFF"/>
                </a:solidFill>
              </a:rPr>
              <a:t>with</a:t>
            </a:r>
            <a:r>
              <a:rPr lang="no">
                <a:solidFill>
                  <a:srgbClr val="FFFFFF"/>
                </a:solidFill>
              </a:rPr>
              <a:t> in the future.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o">
                <a:solidFill>
                  <a:srgbClr val="FFFFFF"/>
                </a:solidFill>
              </a:rPr>
              <a:t>I like that everything is so close here on Sotra.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06148" y="158075"/>
            <a:ext cx="2016147" cy="255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00D2E9"/>
            </a:gs>
            <a:gs pos="100000">
              <a:srgbClr val="04596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Even more about me: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>
                <a:solidFill>
                  <a:srgbClr val="FFFFFF"/>
                </a:solidFill>
              </a:rPr>
              <a:t>What I like about living in Norway is the nature, it is so beautiful.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no">
                <a:solidFill>
                  <a:srgbClr val="FFFFFF"/>
                </a:solidFill>
              </a:rPr>
              <a:t>How the school day is, and </a:t>
            </a:r>
            <a:r>
              <a:rPr lang="no">
                <a:solidFill>
                  <a:srgbClr val="FFFFFF"/>
                </a:solidFill>
              </a:rPr>
              <a:t>which</a:t>
            </a:r>
            <a:r>
              <a:rPr lang="no">
                <a:solidFill>
                  <a:srgbClr val="FFFFFF"/>
                </a:solidFill>
              </a:rPr>
              <a:t> way they are learning things.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2575" y="2326648"/>
            <a:ext cx="3767175" cy="2573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