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matic SC" charset="-79"/>
      <p:regular r:id="rId9"/>
      <p:bold r:id="rId10"/>
    </p:embeddedFont>
    <p:embeddedFont>
      <p:font typeface="Source Code Pr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f3d9fbecc266667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f3d9fbecc266667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f3d9fbecc266667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f3d9fbecc266667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f3d9fbecc266667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f3d9fbecc266667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cf111fdc58760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cf111fdc58760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321f862563538ef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321f862563538ef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b="1"/>
              <a:t>My name is Elif Eylül</a:t>
            </a:r>
            <a:endParaRPr b="1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dirty="0" smtClean="0"/>
              <a:t>about </a:t>
            </a:r>
            <a:r>
              <a:rPr lang="tr" dirty="0"/>
              <a:t>me…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-My name is Elif Eylül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-I am eleven years old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-I study at Abdurrahmangazi İmam Hatip Middle School. 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8950" y="526350"/>
            <a:ext cx="2730251" cy="2126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          I love swimming and listenıng to music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638" y="1225050"/>
            <a:ext cx="4445412" cy="3340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2400" y="1112438"/>
            <a:ext cx="3999901" cy="3572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1088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3600" dirty="0"/>
              <a:t>  My favorite </a:t>
            </a:r>
            <a:r>
              <a:rPr lang="tr" sz="3600" dirty="0" smtClean="0"/>
              <a:t>films are </a:t>
            </a:r>
            <a:r>
              <a:rPr lang="tr" sz="3600" dirty="0"/>
              <a:t>Harry potter and order of the phonıx</a:t>
            </a:r>
            <a:endParaRPr sz="3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3600" dirty="0"/>
              <a:t>            My favorıte sequence ıs stranger things</a:t>
            </a:r>
            <a:endParaRPr sz="3600" dirty="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14" y="1671369"/>
            <a:ext cx="2100698" cy="321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99552" y="1671375"/>
            <a:ext cx="2348177" cy="321352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6236252" y="2349375"/>
            <a:ext cx="2100600" cy="1834800"/>
          </a:xfrm>
          <a:prstGeom prst="hear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        My favorıte lessons are scıence and englısh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09950"/>
            <a:ext cx="3781150" cy="378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6975" y="1073862"/>
            <a:ext cx="4045525" cy="40533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0" y="-426000"/>
            <a:ext cx="11536200" cy="55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0000"/>
              <a:t>          Thank you</a:t>
            </a:r>
            <a:endParaRPr sz="10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0000"/>
              <a:t>        See you later… </a:t>
            </a:r>
            <a:endParaRPr sz="10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Ekran Gösterisi (16:9)</PresentationFormat>
  <Paragraphs>11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Amatic SC</vt:lpstr>
      <vt:lpstr>Source Code Pro</vt:lpstr>
      <vt:lpstr>Beach Day</vt:lpstr>
      <vt:lpstr>My name is Elif Eylül</vt:lpstr>
      <vt:lpstr>-My name is Elif Eylül -I am eleven years old -I study at Abdurrahmangazi İmam Hatip Middle School. </vt:lpstr>
      <vt:lpstr>          I love swimming and listenıng to music</vt:lpstr>
      <vt:lpstr>  My favorite films are Harry potter and order of the phonıx             My favorıte sequence ıs stranger things</vt:lpstr>
      <vt:lpstr>        My favorıte lessons are scıence and englısh</vt:lpstr>
      <vt:lpstr>          Thank you         See you later…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name is Elif Eylül</dc:title>
  <dc:creator>Nagehan</dc:creator>
  <cp:lastModifiedBy>Nagehan</cp:lastModifiedBy>
  <cp:revision>2</cp:revision>
  <dcterms:modified xsi:type="dcterms:W3CDTF">2019-10-11T15:15:47Z</dcterms:modified>
</cp:coreProperties>
</file>