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Başlıksız Bölüm" id="{7374821F-15AE-4CA2-8EB9-F62E02EE985A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Hi</a:t>
            </a:r>
            <a:r>
              <a:rPr lang="tr-TR" dirty="0" smtClean="0"/>
              <a:t>,  </a:t>
            </a:r>
            <a:r>
              <a:rPr lang="tr-TR" dirty="0" err="1" smtClean="0"/>
              <a:t>my</a:t>
            </a:r>
            <a:r>
              <a:rPr lang="tr-TR" dirty="0" smtClean="0"/>
              <a:t> Name is selen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sz="4400" dirty="0" smtClean="0">
                <a:latin typeface="Agency FB" panose="020B0503020202020204" pitchFamily="34" charset="0"/>
              </a:rPr>
              <a:t>I`m </a:t>
            </a:r>
            <a:r>
              <a:rPr lang="tr-TR" sz="4400" dirty="0" err="1" smtClean="0">
                <a:latin typeface="Agency FB" panose="020B0503020202020204" pitchFamily="34" charset="0"/>
              </a:rPr>
              <a:t>from</a:t>
            </a:r>
            <a:r>
              <a:rPr lang="tr-TR" sz="4400" dirty="0" smtClean="0">
                <a:latin typeface="Agency FB" panose="020B0503020202020204" pitchFamily="34" charset="0"/>
              </a:rPr>
              <a:t> TURKEY </a:t>
            </a:r>
            <a:r>
              <a:rPr lang="tr-TR" sz="4400" dirty="0" err="1" smtClean="0">
                <a:latin typeface="Agency FB" panose="020B0503020202020204" pitchFamily="34" charset="0"/>
              </a:rPr>
              <a:t>and</a:t>
            </a:r>
            <a:r>
              <a:rPr lang="tr-TR" sz="4400" dirty="0" smtClean="0">
                <a:latin typeface="Agency FB" panose="020B0503020202020204" pitchFamily="34" charset="0"/>
              </a:rPr>
              <a:t> I </a:t>
            </a:r>
            <a:r>
              <a:rPr lang="tr-TR" sz="4400" dirty="0" err="1" smtClean="0">
                <a:latin typeface="Agency FB" panose="020B0503020202020204" pitchFamily="34" charset="0"/>
              </a:rPr>
              <a:t>live</a:t>
            </a:r>
            <a:r>
              <a:rPr lang="tr-TR" sz="4400" dirty="0" smtClean="0">
                <a:latin typeface="Agency FB" panose="020B0503020202020204" pitchFamily="34" charset="0"/>
              </a:rPr>
              <a:t> in </a:t>
            </a:r>
            <a:r>
              <a:rPr lang="tr-TR" sz="4400" dirty="0" err="1" smtClean="0">
                <a:latin typeface="Agency FB" panose="020B0503020202020204" pitchFamily="34" charset="0"/>
              </a:rPr>
              <a:t>Istanbul</a:t>
            </a:r>
            <a:r>
              <a:rPr lang="tr-TR" sz="4400" dirty="0" smtClean="0">
                <a:latin typeface="Agency FB" panose="020B0503020202020204" pitchFamily="34" charset="0"/>
              </a:rPr>
              <a:t>. </a:t>
            </a:r>
            <a:r>
              <a:rPr lang="tr-TR" sz="4400" dirty="0" err="1" smtClean="0">
                <a:latin typeface="Agency FB" panose="020B0503020202020204" pitchFamily="34" charset="0"/>
              </a:rPr>
              <a:t>I’m</a:t>
            </a:r>
            <a:r>
              <a:rPr lang="tr-TR" sz="4400" dirty="0" smtClean="0">
                <a:latin typeface="Agency FB" panose="020B0503020202020204" pitchFamily="34" charset="0"/>
              </a:rPr>
              <a:t> </a:t>
            </a:r>
            <a:r>
              <a:rPr lang="tr-TR" sz="4400" dirty="0" err="1" smtClean="0">
                <a:latin typeface="Agency FB" panose="020B0503020202020204" pitchFamily="34" charset="0"/>
              </a:rPr>
              <a:t>eleve</a:t>
            </a:r>
            <a:r>
              <a:rPr lang="tr-TR" sz="4400" dirty="0" smtClean="0">
                <a:latin typeface="Agency FB" panose="020B0503020202020204" pitchFamily="34" charset="0"/>
              </a:rPr>
              <a:t> </a:t>
            </a:r>
            <a:r>
              <a:rPr lang="tr-TR" sz="4400" dirty="0" err="1" smtClean="0">
                <a:latin typeface="Agency FB" panose="020B0503020202020204" pitchFamily="34" charset="0"/>
              </a:rPr>
              <a:t>years</a:t>
            </a:r>
            <a:r>
              <a:rPr lang="tr-TR" sz="4400" dirty="0" smtClean="0">
                <a:latin typeface="Agency FB" panose="020B0503020202020204" pitchFamily="34" charset="0"/>
              </a:rPr>
              <a:t> </a:t>
            </a:r>
            <a:r>
              <a:rPr lang="tr-TR" sz="4400" dirty="0" err="1" smtClean="0">
                <a:latin typeface="Agency FB" panose="020B0503020202020204" pitchFamily="34" charset="0"/>
              </a:rPr>
              <a:t>old</a:t>
            </a:r>
            <a:r>
              <a:rPr lang="tr-TR" sz="4400" dirty="0" smtClean="0">
                <a:latin typeface="Agency FB" panose="020B0503020202020204" pitchFamily="34" charset="0"/>
              </a:rPr>
              <a:t>. </a:t>
            </a:r>
            <a:r>
              <a:rPr lang="tr-TR" sz="4400" dirty="0" err="1" smtClean="0">
                <a:latin typeface="Agency FB" panose="020B0503020202020204" pitchFamily="34" charset="0"/>
              </a:rPr>
              <a:t>I’m</a:t>
            </a:r>
            <a:r>
              <a:rPr lang="tr-TR" sz="4400" dirty="0" smtClean="0">
                <a:latin typeface="Agency FB" panose="020B0503020202020204" pitchFamily="34" charset="0"/>
              </a:rPr>
              <a:t> </a:t>
            </a:r>
            <a:r>
              <a:rPr lang="tr-TR" sz="4400" dirty="0" smtClean="0">
                <a:latin typeface="Agency FB" panose="020B0503020202020204" pitchFamily="34" charset="0"/>
              </a:rPr>
              <a:t>a </a:t>
            </a:r>
            <a:r>
              <a:rPr lang="tr-TR" sz="4400" dirty="0" err="1" smtClean="0">
                <a:latin typeface="Agency FB" panose="020B0503020202020204" pitchFamily="34" charset="0"/>
              </a:rPr>
              <a:t>student</a:t>
            </a:r>
            <a:r>
              <a:rPr lang="tr-TR" sz="4400" dirty="0" smtClean="0">
                <a:latin typeface="Agency FB" panose="020B0503020202020204" pitchFamily="34" charset="0"/>
              </a:rPr>
              <a:t> at </a:t>
            </a:r>
            <a:r>
              <a:rPr lang="tr-TR" sz="4400" dirty="0" err="1" smtClean="0">
                <a:latin typeface="Agency FB" panose="020B0503020202020204" pitchFamily="34" charset="0"/>
              </a:rPr>
              <a:t>Abdurrahmangazi</a:t>
            </a:r>
            <a:r>
              <a:rPr lang="tr-TR" sz="4400" dirty="0" smtClean="0">
                <a:latin typeface="Agency FB" panose="020B0503020202020204" pitchFamily="34" charset="0"/>
              </a:rPr>
              <a:t> İmam Hatip </a:t>
            </a:r>
            <a:r>
              <a:rPr lang="tr-TR" sz="4400" dirty="0" err="1" smtClean="0">
                <a:latin typeface="Agency FB" panose="020B0503020202020204" pitchFamily="34" charset="0"/>
              </a:rPr>
              <a:t>S</a:t>
            </a:r>
            <a:r>
              <a:rPr lang="tr-TR" sz="4400" dirty="0" err="1" smtClean="0">
                <a:latin typeface="Agency FB" panose="020B0503020202020204" pitchFamily="34" charset="0"/>
              </a:rPr>
              <a:t>econdary</a:t>
            </a:r>
            <a:r>
              <a:rPr lang="tr-TR" sz="4400" dirty="0" smtClean="0">
                <a:latin typeface="Agency FB" panose="020B0503020202020204" pitchFamily="34" charset="0"/>
              </a:rPr>
              <a:t> </a:t>
            </a:r>
            <a:r>
              <a:rPr lang="tr-TR" sz="4400" dirty="0" err="1" smtClean="0">
                <a:latin typeface="Agency FB" panose="020B0503020202020204" pitchFamily="34" charset="0"/>
              </a:rPr>
              <a:t>S</a:t>
            </a:r>
            <a:r>
              <a:rPr lang="tr-TR" sz="4400" dirty="0" err="1" smtClean="0">
                <a:latin typeface="Agency FB" panose="020B0503020202020204" pitchFamily="34" charset="0"/>
              </a:rPr>
              <a:t>chool</a:t>
            </a:r>
            <a:r>
              <a:rPr lang="tr-TR" sz="4400" dirty="0" smtClean="0">
                <a:latin typeface="Agency FB" panose="020B0503020202020204" pitchFamily="34" charset="0"/>
              </a:rPr>
              <a:t>.</a:t>
            </a:r>
            <a:endParaRPr lang="tr-TR" sz="4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8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MY </a:t>
            </a:r>
            <a:r>
              <a:rPr lang="tr-TR" dirty="0" err="1" smtClean="0"/>
              <a:t>hobbies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1959429"/>
            <a:ext cx="9720073" cy="434993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I </a:t>
            </a:r>
            <a:r>
              <a:rPr lang="tr-TR" dirty="0" err="1" smtClean="0"/>
              <a:t>love</a:t>
            </a:r>
            <a:r>
              <a:rPr lang="tr-TR" dirty="0" smtClean="0"/>
              <a:t>  </a:t>
            </a:r>
            <a:r>
              <a:rPr lang="tr-TR" dirty="0" err="1" smtClean="0"/>
              <a:t>playing</a:t>
            </a:r>
            <a:r>
              <a:rPr lang="tr-TR" dirty="0" smtClean="0"/>
              <a:t>  </a:t>
            </a:r>
            <a:r>
              <a:rPr lang="tr-TR" dirty="0" err="1" smtClean="0"/>
              <a:t>handball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volleyball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I </a:t>
            </a:r>
            <a:r>
              <a:rPr lang="tr-TR" dirty="0" err="1" smtClean="0"/>
              <a:t>love</a:t>
            </a:r>
            <a:r>
              <a:rPr lang="tr-TR" dirty="0" smtClean="0"/>
              <a:t> </a:t>
            </a:r>
            <a:r>
              <a:rPr lang="tr-TR" dirty="0" err="1" smtClean="0"/>
              <a:t>reading</a:t>
            </a:r>
            <a:r>
              <a:rPr lang="tr-TR" dirty="0" smtClean="0"/>
              <a:t> </a:t>
            </a:r>
            <a:r>
              <a:rPr lang="tr-TR" dirty="0" err="1" smtClean="0"/>
              <a:t>comics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I </a:t>
            </a:r>
            <a:r>
              <a:rPr lang="tr-TR" dirty="0" err="1" smtClean="0"/>
              <a:t>love</a:t>
            </a:r>
            <a:r>
              <a:rPr lang="tr-TR" dirty="0" smtClean="0"/>
              <a:t> </a:t>
            </a:r>
            <a:r>
              <a:rPr lang="tr-TR" dirty="0" err="1" smtClean="0"/>
              <a:t>playing</a:t>
            </a:r>
            <a:r>
              <a:rPr lang="tr-TR" dirty="0" smtClean="0"/>
              <a:t> </a:t>
            </a:r>
            <a:r>
              <a:rPr lang="tr-TR" dirty="0" err="1" smtClean="0"/>
              <a:t>guitar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525" y="216679"/>
            <a:ext cx="2972617" cy="31622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0066">
            <a:off x="742206" y="3474753"/>
            <a:ext cx="2060366" cy="32938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9042">
            <a:off x="9942195" y="440430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45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My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2208" y="2286000"/>
            <a:ext cx="9720073" cy="4023360"/>
          </a:xfrm>
        </p:spPr>
        <p:txBody>
          <a:bodyPr/>
          <a:lstStyle/>
          <a:p>
            <a:r>
              <a:rPr lang="tr-TR" dirty="0" smtClean="0"/>
              <a:t>Tuhaf Bilimler Akademisi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Ütopyaya Yolculuk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556" y="231049"/>
            <a:ext cx="1695450" cy="26860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56" y="3530917"/>
            <a:ext cx="1762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99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My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movies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Worst</a:t>
            </a:r>
            <a:r>
              <a:rPr lang="tr-TR" dirty="0" smtClean="0"/>
              <a:t> </a:t>
            </a:r>
            <a:r>
              <a:rPr lang="tr-TR" dirty="0" err="1" smtClean="0"/>
              <a:t>Witch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Radio</a:t>
            </a:r>
            <a:r>
              <a:rPr lang="tr-TR" dirty="0" smtClean="0"/>
              <a:t> </a:t>
            </a:r>
            <a:r>
              <a:rPr lang="tr-TR" dirty="0" err="1" smtClean="0"/>
              <a:t>Rebel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425" y="498021"/>
            <a:ext cx="1733550" cy="2552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425" y="3571875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07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animation</a:t>
            </a:r>
            <a:r>
              <a:rPr lang="tr-TR" dirty="0" smtClean="0"/>
              <a:t> </a:t>
            </a:r>
            <a:r>
              <a:rPr lang="tr-TR" dirty="0" err="1" smtClean="0"/>
              <a:t>charachter</a:t>
            </a:r>
            <a:r>
              <a:rPr lang="tr-TR" dirty="0" smtClean="0"/>
              <a:t> is </a:t>
            </a:r>
            <a:r>
              <a:rPr lang="tr-TR" dirty="0" err="1" smtClean="0"/>
              <a:t>polly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85" y="1976664"/>
            <a:ext cx="3474244" cy="32136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018" y="1784833"/>
            <a:ext cx="3353616" cy="34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11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My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lesson</a:t>
            </a:r>
            <a:r>
              <a:rPr lang="tr-TR" dirty="0" smtClean="0"/>
              <a:t> is </a:t>
            </a:r>
            <a:r>
              <a:rPr lang="tr-TR" dirty="0" err="1" smtClean="0"/>
              <a:t>english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028" y="2172879"/>
            <a:ext cx="4397648" cy="21988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146" y="3376340"/>
            <a:ext cx="3222580" cy="32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11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Selen  İpek    6\C 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smtClean="0"/>
              <a:t>TÜRKİYE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İ</a:t>
            </a:r>
            <a:r>
              <a:rPr lang="tr-TR" dirty="0" smtClean="0"/>
              <a:t>stanbul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Sancaktepe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538" y="1826822"/>
            <a:ext cx="3226662" cy="18129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538" y="4471077"/>
            <a:ext cx="3354350" cy="16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63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</TotalTime>
  <Words>84</Words>
  <Application>Microsoft Office PowerPoint</Application>
  <PresentationFormat>Özel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Entegral</vt:lpstr>
      <vt:lpstr>Hi,  my Name is selen</vt:lpstr>
      <vt:lpstr>MY hobbies</vt:lpstr>
      <vt:lpstr>My favourite books</vt:lpstr>
      <vt:lpstr>My favourite movies</vt:lpstr>
      <vt:lpstr>My favourite animation charachter is polly</vt:lpstr>
      <vt:lpstr>My favourite lesson is english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  my Name is selen</dc:title>
  <dc:creator>nurten kurt</dc:creator>
  <cp:lastModifiedBy>Nagehan</cp:lastModifiedBy>
  <cp:revision>4</cp:revision>
  <dcterms:created xsi:type="dcterms:W3CDTF">2019-10-11T19:11:07Z</dcterms:created>
  <dcterms:modified xsi:type="dcterms:W3CDTF">2019-10-12T18:50:02Z</dcterms:modified>
</cp:coreProperties>
</file>