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8CD9E2E-8B11-C741-ADC5-B3D602B2C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126" y="2274094"/>
            <a:ext cx="3143250" cy="1452562"/>
          </a:xfrm>
        </p:spPr>
        <p:txBody>
          <a:bodyPr/>
          <a:lstStyle/>
          <a:p>
            <a:r>
              <a:rPr lang="en-US"/>
              <a:t>Mantı </a:t>
            </a:r>
            <a:endParaRPr lang="tr-TR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xmlns="" id="{64C1ECAF-2723-2149-B419-2212E88C8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532" y="1036435"/>
            <a:ext cx="6499353" cy="43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29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2AE0692-8E76-F54A-8E13-0182434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" y="2178846"/>
            <a:ext cx="7655720" cy="2545554"/>
          </a:xfrm>
        </p:spPr>
        <p:txBody>
          <a:bodyPr>
            <a:normAutofit/>
          </a:bodyPr>
          <a:lstStyle/>
          <a:p>
            <a:r>
              <a:rPr lang="en-US" dirty="0"/>
              <a:t>This is the food of Turkish cuisine.</a:t>
            </a:r>
          </a:p>
          <a:p>
            <a:r>
              <a:rPr lang="en-US" dirty="0"/>
              <a:t>It is delicious.</a:t>
            </a:r>
          </a:p>
          <a:p>
            <a:r>
              <a:rPr lang="en-US" dirty="0"/>
              <a:t>You should try it.</a:t>
            </a:r>
          </a:p>
          <a:p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eat</a:t>
            </a:r>
            <a:r>
              <a:rPr lang="tr-TR" dirty="0" smtClean="0"/>
              <a:t> “mantı” </a:t>
            </a:r>
            <a:r>
              <a:rPr lang="tr-TR" dirty="0" smtClean="0"/>
              <a:t>w</a:t>
            </a:r>
            <a:r>
              <a:rPr lang="en-US" dirty="0" err="1" smtClean="0"/>
              <a:t>ith</a:t>
            </a:r>
            <a:r>
              <a:rPr lang="en-US" dirty="0" smtClean="0"/>
              <a:t> 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en-US" dirty="0" smtClean="0"/>
              <a:t>without </a:t>
            </a:r>
            <a:r>
              <a:rPr lang="en-US" dirty="0"/>
              <a:t>sauce. 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delicious</a:t>
            </a:r>
            <a:r>
              <a:rPr lang="tr-TR" dirty="0" smtClean="0"/>
              <a:t>.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EC15D517-B70A-584B-8C34-B3011A9A6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6" y="3893347"/>
            <a:ext cx="4429124" cy="2964653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xmlns="" id="{58FE2C73-12C1-D245-8FE9-A39338B20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6" y="464346"/>
            <a:ext cx="45839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23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F2072B0-5DD1-FA42-8A6A-ABFE43C0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2"/>
            <a:ext cx="6426994" cy="1430187"/>
          </a:xfrm>
        </p:spPr>
        <p:txBody>
          <a:bodyPr/>
          <a:lstStyle/>
          <a:p>
            <a:r>
              <a:rPr lang="en-US"/>
              <a:t>Ingredients For Manti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39EC8F4-D925-3846-A8BE-14DC59017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50 grams of minced </a:t>
            </a:r>
            <a:r>
              <a:rPr lang="en-US" dirty="0" smtClean="0"/>
              <a:t>meat</a:t>
            </a:r>
            <a:endParaRPr lang="en-US" dirty="0"/>
          </a:p>
          <a:p>
            <a:r>
              <a:rPr lang="en-US" dirty="0"/>
              <a:t>2 </a:t>
            </a:r>
            <a:r>
              <a:rPr lang="en-US" dirty="0" smtClean="0"/>
              <a:t>onions</a:t>
            </a:r>
            <a:r>
              <a:rPr lang="en-US" dirty="0"/>
              <a:t>,</a:t>
            </a:r>
          </a:p>
          <a:p>
            <a:r>
              <a:rPr lang="en-US" dirty="0"/>
              <a:t>3 cloves of garlic,</a:t>
            </a:r>
          </a:p>
          <a:p>
            <a:r>
              <a:rPr lang="en-US" dirty="0"/>
              <a:t>Olive oil,</a:t>
            </a:r>
          </a:p>
          <a:p>
            <a:r>
              <a:rPr lang="en-US" dirty="0"/>
              <a:t>Salt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pepper,</a:t>
            </a:r>
            <a:r>
              <a:rPr lang="tr-TR" dirty="0" smtClean="0"/>
              <a:t> </a:t>
            </a:r>
            <a:r>
              <a:rPr lang="en-US" dirty="0" smtClean="0"/>
              <a:t>cumin</a:t>
            </a:r>
            <a:r>
              <a:rPr lang="en-US" dirty="0"/>
              <a:t>,</a:t>
            </a:r>
          </a:p>
          <a:p>
            <a:r>
              <a:rPr lang="en-US" dirty="0"/>
              <a:t>Mind and pepper flakes,</a:t>
            </a:r>
          </a:p>
          <a:p>
            <a:r>
              <a:rPr lang="en-US" dirty="0" smtClean="0"/>
              <a:t>Butter</a:t>
            </a:r>
            <a:r>
              <a:rPr lang="en-US" dirty="0"/>
              <a:t>,</a:t>
            </a:r>
          </a:p>
          <a:p>
            <a:r>
              <a:rPr lang="en-US" dirty="0"/>
              <a:t>Flaked red pepper ,</a:t>
            </a:r>
          </a:p>
          <a:p>
            <a:r>
              <a:rPr lang="en-US" dirty="0"/>
              <a:t>Garlic,</a:t>
            </a:r>
          </a:p>
          <a:p>
            <a:r>
              <a:rPr lang="en-US" dirty="0"/>
              <a:t>Yoghurt.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0125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DCC16A6-ED9B-8B45-A214-479D07EB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62" y="875339"/>
            <a:ext cx="5095875" cy="1319221"/>
          </a:xfrm>
        </p:spPr>
        <p:txBody>
          <a:bodyPr/>
          <a:lstStyle/>
          <a:p>
            <a:r>
              <a:rPr lang="en-US" dirty="0" smtClean="0"/>
              <a:t>Recipe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mantI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B84EFEF-C693-CA4A-99E9-7402434C6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10820400" cy="4024125"/>
          </a:xfrm>
        </p:spPr>
        <p:txBody>
          <a:bodyPr/>
          <a:lstStyle/>
          <a:p>
            <a:r>
              <a:rPr lang="en-US" dirty="0"/>
              <a:t>The first step is to prepare the </a:t>
            </a:r>
            <a:r>
              <a:rPr lang="en-US" dirty="0" smtClean="0"/>
              <a:t>dough. </a:t>
            </a:r>
            <a:r>
              <a:rPr lang="en-US" dirty="0"/>
              <a:t>Then cutting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dough </a:t>
            </a:r>
            <a:r>
              <a:rPr lang="en-US" dirty="0"/>
              <a:t>into small </a:t>
            </a:r>
            <a:r>
              <a:rPr lang="en-US" dirty="0" smtClean="0"/>
              <a:t>square </a:t>
            </a:r>
            <a:r>
              <a:rPr lang="en-US" dirty="0"/>
              <a:t>pieces. We will fill </a:t>
            </a:r>
            <a:r>
              <a:rPr lang="en-US" dirty="0" err="1" smtClean="0"/>
              <a:t>th</a:t>
            </a:r>
            <a:r>
              <a:rPr lang="tr-TR" dirty="0" smtClean="0"/>
              <a:t>e</a:t>
            </a:r>
            <a:r>
              <a:rPr lang="en-US" dirty="0" smtClean="0"/>
              <a:t>s</a:t>
            </a:r>
            <a:r>
              <a:rPr lang="tr-TR" dirty="0" smtClean="0"/>
              <a:t>e</a:t>
            </a:r>
            <a:r>
              <a:rPr lang="en-US" dirty="0" smtClean="0"/>
              <a:t> </a:t>
            </a:r>
            <a:r>
              <a:rPr lang="en-US" dirty="0"/>
              <a:t>pieces with minced meat which we should prepare before </a:t>
            </a:r>
            <a:r>
              <a:rPr lang="en-US" dirty="0" smtClean="0"/>
              <a:t>chopping </a:t>
            </a:r>
            <a:r>
              <a:rPr lang="en-US" dirty="0"/>
              <a:t>the onions on small pieces, adding black pepper, salt and minced </a:t>
            </a:r>
            <a:r>
              <a:rPr lang="en-US" dirty="0" smtClean="0"/>
              <a:t>meet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mix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en-US" dirty="0" smtClean="0"/>
              <a:t> </a:t>
            </a:r>
            <a:r>
              <a:rPr lang="en-US" dirty="0"/>
              <a:t>together.</a:t>
            </a:r>
          </a:p>
          <a:p>
            <a:r>
              <a:rPr lang="en-US" dirty="0"/>
              <a:t>After putting this mixture we should close the dough and the meat must be covered. We should put Manti into hot water and boil it about fifteen minutes.</a:t>
            </a:r>
          </a:p>
          <a:p>
            <a:r>
              <a:rPr lang="tr-TR" dirty="0" smtClean="0"/>
              <a:t>P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/>
              <a:t>boiled Manti on the plate and add </a:t>
            </a:r>
            <a:r>
              <a:rPr lang="en-US" dirty="0" smtClean="0"/>
              <a:t>yoghurt</a:t>
            </a:r>
            <a:r>
              <a:rPr lang="en-US" dirty="0"/>
              <a:t>, red pepper and melted putter on it. Now you can enjoy your </a:t>
            </a:r>
            <a:r>
              <a:rPr lang="tr-TR" dirty="0" smtClean="0"/>
              <a:t>meal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8279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EEBB8E7-C281-6A43-9A27-6C4AA8DB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4876800" cy="1082040"/>
          </a:xfrm>
        </p:spPr>
        <p:txBody>
          <a:bodyPr/>
          <a:lstStyle/>
          <a:p>
            <a:pPr algn="ctr">
              <a:buNone/>
            </a:pPr>
            <a:r>
              <a:rPr lang="tr-TR" dirty="0" err="1" smtClean="0"/>
              <a:t>Greetings</a:t>
            </a:r>
            <a:r>
              <a:rPr lang="en-US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my</a:t>
            </a:r>
            <a:r>
              <a:rPr lang="en-US" dirty="0" smtClean="0"/>
              <a:t> </a:t>
            </a:r>
            <a:r>
              <a:rPr lang="en-US" dirty="0"/>
              <a:t>E –TWINNING </a:t>
            </a:r>
            <a:endParaRPr lang="tr-TR" dirty="0" smtClean="0"/>
          </a:p>
          <a:p>
            <a:pPr algn="ctr">
              <a:buNone/>
            </a:pPr>
            <a:r>
              <a:rPr lang="tr-TR" dirty="0" err="1" smtClean="0"/>
              <a:t>project</a:t>
            </a:r>
            <a:r>
              <a:rPr lang="tr-TR" dirty="0" smtClean="0"/>
              <a:t> </a:t>
            </a:r>
            <a:r>
              <a:rPr lang="tr-TR" dirty="0" err="1" smtClean="0"/>
              <a:t>partners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B8C54537-26D5-4F4D-A04E-28BF1AB30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2" y="1852612"/>
            <a:ext cx="57150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7809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Özel</PresentationFormat>
  <Paragraphs>22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Uçak İzi</vt:lpstr>
      <vt:lpstr>Mantı </vt:lpstr>
      <vt:lpstr>Slayt 2</vt:lpstr>
      <vt:lpstr>Ingredients For Manti</vt:lpstr>
      <vt:lpstr>Recipe for mantI</vt:lpstr>
      <vt:lpstr>Slayt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Mantı</dc:title>
  <dc:creator>Nagehan</dc:creator>
  <cp:lastModifiedBy>Nagehan</cp:lastModifiedBy>
  <cp:revision>3</cp:revision>
  <dcterms:modified xsi:type="dcterms:W3CDTF">2019-12-22T14:42:48Z</dcterms:modified>
</cp:coreProperties>
</file>