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Economica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regular.fntdata"/><Relationship Id="rId10" Type="http://schemas.openxmlformats.org/officeDocument/2006/relationships/slide" Target="slides/slide5.xml"/><Relationship Id="rId13" Type="http://schemas.openxmlformats.org/officeDocument/2006/relationships/font" Target="fonts/Economica-italic.fntdata"/><Relationship Id="rId12" Type="http://schemas.openxmlformats.org/officeDocument/2006/relationships/font" Target="fonts/Economic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Economica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0f1fc8006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0f1fc8006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0f1fc8006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0f1fc8006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aedb846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aedb846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0f1fc8006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0f1fc8006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0B5xiAzUr36xDdFhiWnU2S05TLWdjYXFibkZZTkYtTEttMVJn/view" TargetMode="External"/><Relationship Id="rId4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2896350" y="535031"/>
            <a:ext cx="3351300" cy="98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000000"/>
                </a:solidFill>
              </a:rPr>
              <a:t>Mads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solidFill>
                  <a:srgbClr val="000000"/>
                </a:solidFill>
              </a:rPr>
              <a:t> Løfvenius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4650" y="1519931"/>
            <a:ext cx="331470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Me 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3999900" cy="36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live </a:t>
            </a:r>
            <a:r>
              <a:rPr lang="no" sz="2000"/>
              <a:t>small</a:t>
            </a:r>
            <a:r>
              <a:rPr lang="no" sz="2000"/>
              <a:t> housing estate in a village called Landro.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My house is about 250 square meters.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live </a:t>
            </a:r>
            <a:r>
              <a:rPr lang="no" sz="2000"/>
              <a:t>together</a:t>
            </a:r>
            <a:r>
              <a:rPr lang="no" sz="2000"/>
              <a:t> with my mum and sister.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Our house lays close to the sea.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have a boat and like to be at the sea   </a:t>
            </a:r>
            <a:endParaRPr sz="2000"/>
          </a:p>
        </p:txBody>
      </p:sp>
      <p:sp>
        <p:nvSpPr>
          <p:cNvPr id="70" name="Google Shape;70;p14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have birthday May 10th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train </a:t>
            </a:r>
            <a:r>
              <a:rPr lang="no" sz="2000"/>
              <a:t>Athletics and play drums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am gaming some to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have many good friend and enjoy hanging out with them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want to become a Civil Engineer 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1600"/>
            <a:ext cx="3999900" cy="43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I have been to: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Egypt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Greece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Germany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Italy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England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Austria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Switzerland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Tallinn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Estland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Polen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Sweden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Denmark  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4832400" y="462075"/>
            <a:ext cx="3999900" cy="43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My favourites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Food: Pizza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Film: Need for speed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Music: Indie- Rock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Subject: History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I love to stand at  snowboard</a:t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 title="VID_20180114_133634~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What I like about Norway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I like to live close to the sea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Good life </a:t>
            </a:r>
            <a:r>
              <a:rPr lang="no" sz="2000"/>
              <a:t>qualities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Good water from the tap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Safe environment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Good schools  </a:t>
            </a:r>
            <a:r>
              <a:rPr lang="no" sz="2000"/>
              <a:t> </a:t>
            </a:r>
            <a:endParaRPr sz="2000"/>
          </a:p>
        </p:txBody>
      </p:sp>
      <p:sp>
        <p:nvSpPr>
          <p:cNvPr id="91" name="Google Shape;91;p17"/>
          <p:cNvSpPr txBox="1"/>
          <p:nvPr>
            <p:ph idx="2" type="body"/>
          </p:nvPr>
        </p:nvSpPr>
        <p:spPr>
          <a:xfrm>
            <a:off x="4717925" y="1225225"/>
            <a:ext cx="43410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no" sz="2000"/>
              <a:t>What i don’t like about Norway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Things are </a:t>
            </a:r>
            <a:r>
              <a:rPr lang="no" sz="2000"/>
              <a:t>expensive</a:t>
            </a:r>
            <a:r>
              <a:rPr lang="no" sz="2000"/>
              <a:t>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Bad weather 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o" sz="2000"/>
              <a:t>Cold 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