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4" r:id="rId5"/>
    <p:sldId id="265" r:id="rId6"/>
    <p:sldId id="260" r:id="rId7"/>
    <p:sldId id="261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6CE0-EB3B-40AD-B2EE-0B0E3607360C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76C12-8F43-4F41-A13B-8F3D487E23A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0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6CE0-EB3B-40AD-B2EE-0B0E3607360C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76C12-8F43-4F41-A13B-8F3D487E23A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65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6CE0-EB3B-40AD-B2EE-0B0E3607360C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76C12-8F43-4F41-A13B-8F3D487E23A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92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6CE0-EB3B-40AD-B2EE-0B0E3607360C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76C12-8F43-4F41-A13B-8F3D487E23A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29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6CE0-EB3B-40AD-B2EE-0B0E3607360C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76C12-8F43-4F41-A13B-8F3D487E23A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83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6CE0-EB3B-40AD-B2EE-0B0E3607360C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76C12-8F43-4F41-A13B-8F3D487E23A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39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6CE0-EB3B-40AD-B2EE-0B0E3607360C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76C12-8F43-4F41-A13B-8F3D487E23A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0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6CE0-EB3B-40AD-B2EE-0B0E3607360C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76C12-8F43-4F41-A13B-8F3D487E23A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08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6CE0-EB3B-40AD-B2EE-0B0E3607360C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76C12-8F43-4F41-A13B-8F3D487E23A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3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6CE0-EB3B-40AD-B2EE-0B0E3607360C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76C12-8F43-4F41-A13B-8F3D487E23A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6CE0-EB3B-40AD-B2EE-0B0E3607360C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76C12-8F43-4F41-A13B-8F3D487E23A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74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D6CE0-EB3B-40AD-B2EE-0B0E3607360C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76C12-8F43-4F41-A13B-8F3D487E23A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8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2848" y="501651"/>
            <a:ext cx="6273801" cy="6438899"/>
          </a:xfrm>
        </p:spPr>
      </p:pic>
    </p:spTree>
    <p:extLst>
      <p:ext uri="{BB962C8B-B14F-4D97-AF65-F5344CB8AC3E}">
        <p14:creationId xmlns:p14="http://schemas.microsoft.com/office/powerpoint/2010/main" val="3752016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28850" y="-19052"/>
            <a:ext cx="6858002" cy="6896099"/>
          </a:xfrm>
        </p:spPr>
      </p:pic>
    </p:spTree>
    <p:extLst>
      <p:ext uri="{BB962C8B-B14F-4D97-AF65-F5344CB8AC3E}">
        <p14:creationId xmlns:p14="http://schemas.microsoft.com/office/powerpoint/2010/main" val="3065386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3600" y="355598"/>
            <a:ext cx="6858002" cy="6146799"/>
          </a:xfrm>
        </p:spPr>
      </p:pic>
    </p:spTree>
    <p:extLst>
      <p:ext uri="{BB962C8B-B14F-4D97-AF65-F5344CB8AC3E}">
        <p14:creationId xmlns:p14="http://schemas.microsoft.com/office/powerpoint/2010/main" val="1199156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95500" y="-215902"/>
            <a:ext cx="6858002" cy="7289799"/>
          </a:xfrm>
        </p:spPr>
      </p:pic>
    </p:spTree>
    <p:extLst>
      <p:ext uri="{BB962C8B-B14F-4D97-AF65-F5344CB8AC3E}">
        <p14:creationId xmlns:p14="http://schemas.microsoft.com/office/powerpoint/2010/main" val="1381859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59000" y="304797"/>
            <a:ext cx="6858003" cy="6248402"/>
          </a:xfrm>
        </p:spPr>
      </p:pic>
    </p:spTree>
    <p:extLst>
      <p:ext uri="{BB962C8B-B14F-4D97-AF65-F5344CB8AC3E}">
        <p14:creationId xmlns:p14="http://schemas.microsoft.com/office/powerpoint/2010/main" val="2795573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9551" y="120646"/>
            <a:ext cx="6858002" cy="6616703"/>
          </a:xfrm>
        </p:spPr>
      </p:pic>
    </p:spTree>
    <p:extLst>
      <p:ext uri="{BB962C8B-B14F-4D97-AF65-F5344CB8AC3E}">
        <p14:creationId xmlns:p14="http://schemas.microsoft.com/office/powerpoint/2010/main" val="2421934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33651" y="247646"/>
            <a:ext cx="6858002" cy="6362703"/>
          </a:xfrm>
        </p:spPr>
      </p:pic>
    </p:spTree>
    <p:extLst>
      <p:ext uri="{BB962C8B-B14F-4D97-AF65-F5344CB8AC3E}">
        <p14:creationId xmlns:p14="http://schemas.microsoft.com/office/powerpoint/2010/main" val="3612355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00351" y="107946"/>
            <a:ext cx="6858002" cy="6642103"/>
          </a:xfrm>
        </p:spPr>
      </p:pic>
    </p:spTree>
    <p:extLst>
      <p:ext uri="{BB962C8B-B14F-4D97-AF65-F5344CB8AC3E}">
        <p14:creationId xmlns:p14="http://schemas.microsoft.com/office/powerpoint/2010/main" val="3264986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9501" y="469898"/>
            <a:ext cx="6858000" cy="5918203"/>
          </a:xfrm>
        </p:spPr>
      </p:pic>
    </p:spTree>
    <p:extLst>
      <p:ext uri="{BB962C8B-B14F-4D97-AF65-F5344CB8AC3E}">
        <p14:creationId xmlns:p14="http://schemas.microsoft.com/office/powerpoint/2010/main" val="3160294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6351" y="387348"/>
            <a:ext cx="6858000" cy="6083303"/>
          </a:xfrm>
        </p:spPr>
      </p:pic>
    </p:spTree>
    <p:extLst>
      <p:ext uri="{BB962C8B-B14F-4D97-AF65-F5344CB8AC3E}">
        <p14:creationId xmlns:p14="http://schemas.microsoft.com/office/powerpoint/2010/main" val="350352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2498" y="635001"/>
            <a:ext cx="6858002" cy="5588000"/>
          </a:xfrm>
        </p:spPr>
      </p:pic>
    </p:spTree>
    <p:extLst>
      <p:ext uri="{BB962C8B-B14F-4D97-AF65-F5344CB8AC3E}">
        <p14:creationId xmlns:p14="http://schemas.microsoft.com/office/powerpoint/2010/main" val="347577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8901" y="431798"/>
            <a:ext cx="6858000" cy="5994403"/>
          </a:xfrm>
        </p:spPr>
      </p:pic>
    </p:spTree>
    <p:extLst>
      <p:ext uri="{BB962C8B-B14F-4D97-AF65-F5344CB8AC3E}">
        <p14:creationId xmlns:p14="http://schemas.microsoft.com/office/powerpoint/2010/main" val="947468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8851" y="514348"/>
            <a:ext cx="6858000" cy="5829303"/>
          </a:xfrm>
        </p:spPr>
      </p:pic>
    </p:spTree>
    <p:extLst>
      <p:ext uri="{BB962C8B-B14F-4D97-AF65-F5344CB8AC3E}">
        <p14:creationId xmlns:p14="http://schemas.microsoft.com/office/powerpoint/2010/main" val="1275779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0"/>
            <a:ext cx="10655300" cy="6858000"/>
          </a:xfrm>
        </p:spPr>
      </p:pic>
    </p:spTree>
    <p:extLst>
      <p:ext uri="{BB962C8B-B14F-4D97-AF65-F5344CB8AC3E}">
        <p14:creationId xmlns:p14="http://schemas.microsoft.com/office/powerpoint/2010/main" val="1106137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82850" y="-565152"/>
            <a:ext cx="6858002" cy="7988299"/>
          </a:xfrm>
        </p:spPr>
      </p:pic>
    </p:spTree>
    <p:extLst>
      <p:ext uri="{BB962C8B-B14F-4D97-AF65-F5344CB8AC3E}">
        <p14:creationId xmlns:p14="http://schemas.microsoft.com/office/powerpoint/2010/main" val="1541535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44700" y="-304802"/>
            <a:ext cx="6858002" cy="7467599"/>
          </a:xfrm>
        </p:spPr>
      </p:pic>
    </p:spTree>
    <p:extLst>
      <p:ext uri="{BB962C8B-B14F-4D97-AF65-F5344CB8AC3E}">
        <p14:creationId xmlns:p14="http://schemas.microsoft.com/office/powerpoint/2010/main" val="41583213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Grand écran</PresentationFormat>
  <Paragraphs>0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</dc:creator>
  <cp:lastModifiedBy>Admin</cp:lastModifiedBy>
  <cp:revision>1</cp:revision>
  <dcterms:created xsi:type="dcterms:W3CDTF">2019-11-25T21:48:14Z</dcterms:created>
  <dcterms:modified xsi:type="dcterms:W3CDTF">2019-11-25T21:49:32Z</dcterms:modified>
</cp:coreProperties>
</file>