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C9708EA-BB5D-264D-9959-1E21F526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81299"/>
          </a:xfrm>
        </p:spPr>
        <p:txBody>
          <a:bodyPr>
            <a:normAutofit/>
          </a:bodyPr>
          <a:lstStyle/>
          <a:p>
            <a:r>
              <a:rPr lang="tr-TR" sz="9600" dirty="0" err="1" smtClean="0">
                <a:solidFill>
                  <a:schemeClr val="accent1">
                    <a:lumMod val="50000"/>
                  </a:schemeClr>
                </a:solidFill>
                <a:latin typeface="Bernard MT Condensed" panose="02050806060905020404" pitchFamily="18" charset="0"/>
              </a:rPr>
              <a:t>Iskender</a:t>
            </a:r>
            <a:endParaRPr lang="tr-TR" sz="9600" dirty="0">
              <a:solidFill>
                <a:schemeClr val="accent1">
                  <a:lumMod val="50000"/>
                </a:schemeClr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6CC58FC2-23AA-E94B-B4A8-E2838E936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132" y="2140032"/>
            <a:ext cx="10869736" cy="4124201"/>
          </a:xfrm>
        </p:spPr>
      </p:pic>
    </p:spTree>
    <p:extLst>
      <p:ext uri="{BB962C8B-B14F-4D97-AF65-F5344CB8AC3E}">
        <p14:creationId xmlns:p14="http://schemas.microsoft.com/office/powerpoint/2010/main" xmlns="" val="416863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5BBCEBF-F353-6A46-8019-1F187CD3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283539" cy="1632858"/>
          </a:xfrm>
        </p:spPr>
        <p:txBody>
          <a:bodyPr>
            <a:noAutofit/>
          </a:bodyPr>
          <a:lstStyle/>
          <a:p>
            <a:r>
              <a:rPr lang="tr-TR" sz="960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</a:rPr>
              <a:t>Iskender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36C3214-C9F2-1541-B8E8-C531C54D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14" y="1756559"/>
            <a:ext cx="11759786" cy="5225142"/>
          </a:xfrm>
        </p:spPr>
        <p:txBody>
          <a:bodyPr>
            <a:noAutofit/>
          </a:bodyPr>
          <a:lstStyle/>
          <a:p>
            <a:r>
              <a:rPr lang="tr-TR" sz="4400" dirty="0">
                <a:latin typeface="Verdana" pitchFamily="34" charset="0"/>
                <a:ea typeface="Verdana" pitchFamily="34" charset="0"/>
              </a:rPr>
              <a:t>İskender is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very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famous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in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Turkey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.</a:t>
            </a:r>
          </a:p>
          <a:p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The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>
                <a:latin typeface="Verdana" pitchFamily="34" charset="0"/>
                <a:ea typeface="Verdana" pitchFamily="34" charset="0"/>
              </a:rPr>
              <a:t>story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 of 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İskender -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one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of </a:t>
            </a:r>
            <a:r>
              <a:rPr lang="tr-TR" sz="4400" dirty="0" err="1">
                <a:latin typeface="Verdana" pitchFamily="34" charset="0"/>
                <a:ea typeface="Verdana" pitchFamily="34" charset="0"/>
              </a:rPr>
              <a:t>the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most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famous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>
                <a:latin typeface="Verdana" pitchFamily="34" charset="0"/>
                <a:ea typeface="Verdana" pitchFamily="34" charset="0"/>
              </a:rPr>
              <a:t>dishes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 of Bursa 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region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-</a:t>
            </a:r>
            <a:r>
              <a:rPr lang="tr-TR" sz="4400" dirty="0" err="1" smtClean="0">
                <a:latin typeface="Verdana" pitchFamily="34" charset="0"/>
                <a:ea typeface="Verdana" pitchFamily="34" charset="0"/>
              </a:rPr>
              <a:t>began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in 1867 in  </a:t>
            </a:r>
            <a:r>
              <a:rPr lang="tr-TR" sz="4400" dirty="0" err="1">
                <a:latin typeface="Verdana" pitchFamily="34" charset="0"/>
                <a:ea typeface="Verdana" pitchFamily="34" charset="0"/>
              </a:rPr>
              <a:t>the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 </a:t>
            </a:r>
            <a:r>
              <a:rPr lang="tr-TR" sz="4400" dirty="0" err="1">
                <a:latin typeface="Verdana" pitchFamily="34" charset="0"/>
                <a:ea typeface="Verdana" pitchFamily="34" charset="0"/>
              </a:rPr>
              <a:t>shop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 of İSKENDER </a:t>
            </a:r>
            <a:r>
              <a:rPr lang="tr-TR" sz="4400" dirty="0" smtClean="0">
                <a:latin typeface="Verdana" pitchFamily="34" charset="0"/>
                <a:ea typeface="Verdana" pitchFamily="34" charset="0"/>
              </a:rPr>
              <a:t>EFENDİ in </a:t>
            </a:r>
            <a:r>
              <a:rPr lang="tr-TR" sz="4400" dirty="0">
                <a:latin typeface="Verdana" pitchFamily="34" charset="0"/>
                <a:ea typeface="Verdana" pitchFamily="34" charset="0"/>
              </a:rPr>
              <a:t>Bursa Kayhan.</a:t>
            </a:r>
          </a:p>
        </p:txBody>
      </p:sp>
    </p:spTree>
    <p:extLst>
      <p:ext uri="{BB962C8B-B14F-4D97-AF65-F5344CB8AC3E}">
        <p14:creationId xmlns:p14="http://schemas.microsoft.com/office/powerpoint/2010/main" xmlns="" val="275147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0F3CC58-BB30-E540-B9BF-CB39ABDE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83377"/>
          </a:xfrm>
        </p:spPr>
        <p:txBody>
          <a:bodyPr>
            <a:noAutofit/>
          </a:bodyPr>
          <a:lstStyle/>
          <a:p>
            <a:r>
              <a:rPr lang="tr-TR" sz="6000" dirty="0" smtClean="0">
                <a:solidFill>
                  <a:schemeClr val="accent2">
                    <a:lumMod val="75000"/>
                  </a:schemeClr>
                </a:solidFill>
              </a:rPr>
              <a:t>INGREDIENTS</a:t>
            </a:r>
            <a:endParaRPr lang="tr-TR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4939F7-438B-044B-8290-80E560282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3376"/>
            <a:ext cx="12192000" cy="543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We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must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to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have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;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2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tbs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of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Butter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1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Green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Pepper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1\2 Cup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Tomato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Juice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300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Grams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Beef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or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Lamb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Meat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(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Waited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In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The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Freezer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For</a:t>
            </a: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2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Hours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)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Salt,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Black</a:t>
            </a:r>
            <a:r>
              <a:rPr lang="tr-TR" sz="3600" dirty="0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tr-TR" sz="3600" dirty="0" err="1" smtClean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Pepper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r>
              <a:rPr lang="tr-TR" sz="3600" dirty="0" err="1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Oil</a:t>
            </a:r>
            <a:endParaRPr lang="tr-TR" sz="3600" dirty="0">
              <a:solidFill>
                <a:schemeClr val="accent3">
                  <a:lumMod val="75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58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4882E11-675C-B348-8496-5DF0DCC1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25" y="0"/>
            <a:ext cx="12508676" cy="1867890"/>
          </a:xfrm>
        </p:spPr>
        <p:txBody>
          <a:bodyPr>
            <a:normAutofit fontScale="90000"/>
          </a:bodyPr>
          <a:lstStyle/>
          <a:p>
            <a:r>
              <a:rPr lang="tr-TR" sz="6000" dirty="0" err="1">
                <a:solidFill>
                  <a:schemeClr val="accent4">
                    <a:lumMod val="75000"/>
                  </a:schemeClr>
                </a:solidFill>
              </a:rPr>
              <a:t>How</a:t>
            </a:r>
            <a:r>
              <a:rPr lang="tr-TR" sz="6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sz="6000" dirty="0" smtClean="0">
                <a:solidFill>
                  <a:schemeClr val="accent4">
                    <a:lumMod val="75000"/>
                  </a:schemeClr>
                </a:solidFill>
              </a:rPr>
              <a:t>TO MAKE </a:t>
            </a:r>
            <a:r>
              <a:rPr lang="tr-TR" sz="6000" dirty="0" err="1" smtClean="0">
                <a:solidFill>
                  <a:schemeClr val="accent4">
                    <a:lumMod val="75000"/>
                  </a:schemeClr>
                </a:solidFill>
              </a:rPr>
              <a:t>Iskender</a:t>
            </a:r>
            <a:r>
              <a:rPr lang="tr-TR" sz="6000" dirty="0">
                <a:solidFill>
                  <a:schemeClr val="accent4">
                    <a:lumMod val="75000"/>
                  </a:schemeClr>
                </a:solidFill>
              </a:rPr>
              <a:t>??</a:t>
            </a:r>
            <a:br>
              <a:rPr lang="tr-TR" sz="6000" dirty="0">
                <a:solidFill>
                  <a:schemeClr val="accent4">
                    <a:lumMod val="75000"/>
                  </a:schemeClr>
                </a:solidFill>
              </a:rPr>
            </a:br>
            <a:endParaRPr lang="tr-TR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5C3DE11-8095-6F42-8A1D-56531484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01" y="1867890"/>
            <a:ext cx="12068299" cy="499010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Slice the beef and lamb meat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lenghtwise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and mix well with the grated onion,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salt and pepper. Place two slices of veal side by side on a flat floor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and place two slices of lamb meat on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top.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Wrap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them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in a roll,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pressing well.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Wrap with stretch film and rest overnight in the freezer.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When you cook,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take it out and slice it.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Cook over a high heat in a pan with butter and fry them in 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cooker.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Then cut into pieces.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Place the pita on a serving plate and place the meat on top.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sauce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peel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tomato and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dice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into the pan.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salt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black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2">
                    <a:lumMod val="75000"/>
                  </a:schemeClr>
                </a:solidFill>
              </a:rPr>
              <a:t>pepper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74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C416F5A-E874-6A44-BCE1-447820E4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1006"/>
          </a:xfrm>
        </p:spPr>
        <p:txBody>
          <a:bodyPr>
            <a:noAutofit/>
          </a:bodyPr>
          <a:lstStyle/>
          <a:p>
            <a:r>
              <a:rPr lang="tr-TR" sz="9600">
                <a:solidFill>
                  <a:schemeClr val="accent6"/>
                </a:solidFill>
              </a:rPr>
              <a:t>CountiUning...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5187925-4964-604E-B31F-35F89931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1" y="1571007"/>
            <a:ext cx="12167260" cy="5373583"/>
          </a:xfrm>
        </p:spPr>
        <p:txBody>
          <a:bodyPr>
            <a:normAutofit/>
          </a:bodyPr>
          <a:lstStyle/>
          <a:p>
            <a:r>
              <a:rPr lang="tr-TR" sz="3600" dirty="0" err="1">
                <a:solidFill>
                  <a:schemeClr val="tx2"/>
                </a:solidFill>
              </a:rPr>
              <a:t>Cook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over</a:t>
            </a:r>
            <a:r>
              <a:rPr lang="tr-TR" sz="3600" dirty="0">
                <a:solidFill>
                  <a:schemeClr val="tx2"/>
                </a:solidFill>
              </a:rPr>
              <a:t> a </a:t>
            </a:r>
            <a:r>
              <a:rPr lang="tr-TR" sz="3600" dirty="0" err="1">
                <a:solidFill>
                  <a:schemeClr val="tx2"/>
                </a:solidFill>
              </a:rPr>
              <a:t>low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heat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for</a:t>
            </a:r>
            <a:r>
              <a:rPr lang="tr-TR" sz="3600" dirty="0">
                <a:solidFill>
                  <a:schemeClr val="tx2"/>
                </a:solidFill>
              </a:rPr>
              <a:t> 5 </a:t>
            </a:r>
            <a:r>
              <a:rPr lang="tr-TR" sz="3600" dirty="0" err="1">
                <a:solidFill>
                  <a:schemeClr val="tx2"/>
                </a:solidFill>
              </a:rPr>
              <a:t>minutes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and</a:t>
            </a:r>
            <a:r>
              <a:rPr lang="tr-TR" sz="3600" dirty="0">
                <a:solidFill>
                  <a:schemeClr val="tx2"/>
                </a:solidFill>
              </a:rPr>
              <a:t> spread </a:t>
            </a:r>
            <a:r>
              <a:rPr lang="tr-TR" sz="3600" dirty="0" err="1">
                <a:solidFill>
                  <a:schemeClr val="tx2"/>
                </a:solidFill>
              </a:rPr>
              <a:t>over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the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meat</a:t>
            </a:r>
            <a:r>
              <a:rPr lang="tr-TR" sz="3600" dirty="0" smtClean="0">
                <a:solidFill>
                  <a:schemeClr val="tx2"/>
                </a:solidFill>
              </a:rPr>
              <a:t>. </a:t>
            </a:r>
            <a:r>
              <a:rPr lang="tr-TR" sz="3600" dirty="0" err="1" smtClean="0">
                <a:solidFill>
                  <a:schemeClr val="tx2"/>
                </a:solidFill>
              </a:rPr>
              <a:t>Drizzle</a:t>
            </a:r>
            <a:r>
              <a:rPr lang="tr-TR" sz="3600" dirty="0" smtClean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the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teased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butter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over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the</a:t>
            </a:r>
            <a:r>
              <a:rPr lang="tr-TR" sz="3600" dirty="0">
                <a:solidFill>
                  <a:schemeClr val="tx2"/>
                </a:solidFill>
              </a:rPr>
              <a:t> top </a:t>
            </a:r>
            <a:r>
              <a:rPr lang="tr-TR" sz="3600" dirty="0" err="1">
                <a:solidFill>
                  <a:schemeClr val="tx2"/>
                </a:solidFill>
              </a:rPr>
              <a:t>and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serve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smtClean="0">
                <a:solidFill>
                  <a:schemeClr val="tx2"/>
                </a:solidFill>
              </a:rPr>
              <a:t>it </a:t>
            </a:r>
            <a:r>
              <a:rPr lang="tr-TR" sz="3600" dirty="0" err="1">
                <a:solidFill>
                  <a:schemeClr val="tx2"/>
                </a:solidFill>
              </a:rPr>
              <a:t>with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the</a:t>
            </a:r>
            <a:r>
              <a:rPr lang="tr-TR" sz="3600" dirty="0">
                <a:solidFill>
                  <a:schemeClr val="tx2"/>
                </a:solidFill>
              </a:rPr>
              <a:t> </a:t>
            </a:r>
            <a:r>
              <a:rPr lang="tr-TR" sz="3600" dirty="0" err="1">
                <a:solidFill>
                  <a:schemeClr val="tx2"/>
                </a:solidFill>
              </a:rPr>
              <a:t>yoghurt</a:t>
            </a:r>
            <a:r>
              <a:rPr lang="tr-TR" sz="3600" dirty="0">
                <a:solidFill>
                  <a:schemeClr val="tx2"/>
                </a:solidFill>
              </a:rPr>
              <a:t>.</a:t>
            </a:r>
          </a:p>
          <a:p>
            <a:endParaRPr lang="tr-TR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tr-TR" sz="3600" dirty="0">
                <a:solidFill>
                  <a:schemeClr val="tx2"/>
                </a:solidFill>
              </a:rPr>
              <a:t>       </a:t>
            </a:r>
            <a:r>
              <a:rPr lang="tr-TR" sz="7200" b="1" dirty="0" smtClean="0">
                <a:solidFill>
                  <a:schemeClr val="tx2"/>
                </a:solidFill>
              </a:rPr>
              <a:t>YUMMY! </a:t>
            </a:r>
          </a:p>
          <a:p>
            <a:pPr marL="0" indent="0">
              <a:buNone/>
            </a:pPr>
            <a:r>
              <a:rPr lang="tr-TR" sz="7200" b="1" dirty="0" smtClean="0">
                <a:solidFill>
                  <a:schemeClr val="tx2"/>
                </a:solidFill>
              </a:rPr>
              <a:t> </a:t>
            </a:r>
            <a:r>
              <a:rPr lang="tr-TR" sz="7200" b="1" dirty="0" smtClean="0">
                <a:solidFill>
                  <a:schemeClr val="tx2"/>
                </a:solidFill>
              </a:rPr>
              <a:t>   </a:t>
            </a:r>
            <a:r>
              <a:rPr lang="tr-TR" sz="8000" dirty="0" smtClean="0">
                <a:solidFill>
                  <a:schemeClr val="tx2"/>
                </a:solidFill>
              </a:rPr>
              <a:t>ENJOY </a:t>
            </a:r>
            <a:r>
              <a:rPr lang="tr-TR" sz="8000" dirty="0">
                <a:solidFill>
                  <a:schemeClr val="tx2"/>
                </a:solidFill>
              </a:rPr>
              <a:t>YOUR </a:t>
            </a:r>
            <a:r>
              <a:rPr lang="tr-TR" sz="8000" dirty="0" smtClean="0">
                <a:solidFill>
                  <a:schemeClr val="tx2"/>
                </a:solidFill>
              </a:rPr>
              <a:t>MEAL</a:t>
            </a:r>
            <a:endParaRPr lang="tr-T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BA1DF44-7F22-BA46-82A1-77709577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76104"/>
          </a:xfrm>
        </p:spPr>
        <p:txBody>
          <a:bodyPr>
            <a:normAutofit/>
          </a:bodyPr>
          <a:lstStyle/>
          <a:p>
            <a:r>
              <a:rPr lang="tr-TR" sz="9600" dirty="0" err="1" smtClean="0">
                <a:solidFill>
                  <a:schemeClr val="accent3"/>
                </a:solidFill>
              </a:rPr>
              <a:t>GOoDBYE</a:t>
            </a:r>
            <a:r>
              <a:rPr lang="tr-TR" sz="9600" dirty="0">
                <a:solidFill>
                  <a:schemeClr val="accent3"/>
                </a:solidFill>
              </a:rPr>
              <a:t>😃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B932CB75-83BF-D64B-BC80-6D3769953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286" y="2291134"/>
            <a:ext cx="6526312" cy="4469808"/>
          </a:xfrm>
        </p:spPr>
      </p:pic>
    </p:spTree>
    <p:extLst>
      <p:ext uri="{BB962C8B-B14F-4D97-AF65-F5344CB8AC3E}">
        <p14:creationId xmlns:p14="http://schemas.microsoft.com/office/powerpoint/2010/main" xmlns="" val="283674935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Özel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Paket</vt:lpstr>
      <vt:lpstr>Iskender</vt:lpstr>
      <vt:lpstr>Iskender</vt:lpstr>
      <vt:lpstr>INGREDIENTS</vt:lpstr>
      <vt:lpstr>How TO MAKE Iskender?? </vt:lpstr>
      <vt:lpstr>CountiUning...</vt:lpstr>
      <vt:lpstr>GOoDBYE😃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İskender</dc:title>
  <dc:creator>neslihaneslem28@gmail.com</dc:creator>
  <cp:lastModifiedBy>Nagehan</cp:lastModifiedBy>
  <cp:revision>10</cp:revision>
  <dcterms:created xsi:type="dcterms:W3CDTF">2019-12-18T14:41:37Z</dcterms:created>
  <dcterms:modified xsi:type="dcterms:W3CDTF">2019-12-22T14:25:57Z</dcterms:modified>
</cp:coreProperties>
</file>