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8B189CE-366B-D34B-92D0-2A03289BA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723E2F1A-74EF-BA45-A3F4-3BFEBEF2C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F8BA2B6-AA4F-4540-911B-3FFF88A1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C608389-AE32-5D40-875F-11A5649E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CF0764A-E50E-2D43-BB61-D8AD0533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036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28FA37E-FE15-1E46-8C60-76F547979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9E0F968-B40C-0349-976A-CEEB84A79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D744C92-50F4-FB44-93F1-D00BD596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596CE69-31D0-584D-87F1-F12F03A8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A869459-C482-4A42-87E0-650317659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935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A6486FC7-4990-944A-8D37-6FC027317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AF335041-F3EC-FD4F-9599-7B1791E2C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6C08CC6-E545-F445-B657-FB486250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F8BED23-EF79-B74B-8604-A5C7BAF2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4D6C318-64DD-E347-BD72-C7273826A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035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A3E1874-83E1-FD4D-A265-071B9DD7F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E7255E1-ABCC-5247-B3F6-B6CC4776C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C6ED204-4F8E-6046-B789-C8C97D04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39A456D-33D2-3A41-B39E-D618D2A5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647CDC1-45DF-0841-8610-ED25A6D7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8392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D03D3C1-1780-A14B-ABE7-E1B8E1657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57A4337C-4CA8-CB42-86B4-684632C01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9506F06E-B019-284D-86E4-8BECB2AA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4DA1649-6666-2B49-B3AC-893D8A26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43CD4CD-C41A-FD48-8431-C001E2572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05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9258C97-4D07-9C45-BC40-344FEDA6F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8BA51A7-CD21-424B-982C-CDBBB094E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C67874B-9253-1440-82ED-100A96408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D3DA392-BAF7-584A-B322-3C3F5810B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398F1C6-53B3-7A49-8279-049902F08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D4498228-9E82-8945-950D-07A5596E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945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BA395AF-D4DD-864B-B61A-F97896C44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199AFB17-1FB1-F64C-9119-CD1BB79A2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4E485D6A-C473-2E45-B90B-54DCE5295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C646E225-CD38-414F-A600-A10F36D61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C96A2EF7-48A8-504E-9CB3-F759DCDB6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A0F6AFE6-34CB-E74C-9BCF-32D9E657E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C2E8666E-6D5D-3E4F-AC50-EC9D3360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4CE414A9-1096-0844-A3F4-3474FCC2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347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0411579-F003-764E-8702-408C7B0D5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3F0B6CC2-FC93-2643-A47F-355613F7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4AE8FE39-A81C-7449-800B-A4E0A070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BC1935F6-F757-7E4C-983B-F7363E1A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120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CBFC0929-3214-D147-BBDC-33E14DC43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A9ABCD05-A7CE-F849-AE02-8B7734F4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2F038070-B6E5-C243-ACBB-03701D63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204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17FA0B2-9981-6644-B1B5-BD989BEF3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68FA444-599E-524B-8EF1-B1E9D5486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CA2986B-838A-D544-AC26-9430E2FE7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A943759F-AD9E-E847-8F96-0CD55B713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67227E4-CD48-DB46-AAB9-D9E4ED0C1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B1DC15F2-6667-254B-8431-BA479EEA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6337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58FF348-578C-604E-AA6A-E2643DF19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1D6DA84C-D5CB-0B4E-9B17-53E9B52F2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58B9048E-5C27-A148-9887-E2A591D62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30EAF06-C5F6-DB47-B27A-4F65170D9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9E96400-9E13-A44F-BBCD-3A099AF2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B233D33B-56EA-004C-8510-AD1E5B69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1174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CD51E29D-8BCE-8D4E-B9D6-7160D55D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01C0BDC3-4BD1-6C46-9FF0-B6F51B704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86D050D-BB49-FF4B-84AB-E7A0C0C24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0765-C573-014C-8AD8-F00B9191A90D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3C65DAC-0E05-DB45-80D5-C7BB80AC1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EE0E8B2-1820-7941-88FD-57FED45FC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331A6-69CB-F041-BC87-F3F1687FAD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437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AF3BDAE-7511-9446-B7D5-F78CF0C6A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5937" y="-950912"/>
            <a:ext cx="9144000" cy="2387600"/>
          </a:xfrm>
        </p:spPr>
        <p:txBody>
          <a:bodyPr/>
          <a:lstStyle/>
          <a:p>
            <a:r>
              <a:rPr lang="tr-TR" b="1" i="1" u="sng"/>
              <a:t>HELLO!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3FAC6418-465F-1F42-B89A-AA4E269F2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2112073"/>
            <a:ext cx="9220201" cy="3069527"/>
          </a:xfrm>
        </p:spPr>
        <p:txBody>
          <a:bodyPr>
            <a:normAutofit/>
          </a:bodyPr>
          <a:lstStyle/>
          <a:p>
            <a:r>
              <a:rPr lang="en-US" dirty="0" smtClean="0"/>
              <a:t>My name is </a:t>
            </a:r>
            <a:r>
              <a:rPr lang="en-US" dirty="0" err="1" smtClean="0"/>
              <a:t>Kevser</a:t>
            </a:r>
            <a:r>
              <a:rPr lang="en-US" dirty="0" smtClean="0"/>
              <a:t>. My surname is </a:t>
            </a:r>
            <a:r>
              <a:rPr lang="en-US" dirty="0" err="1" smtClean="0"/>
              <a:t>Ersoy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am from </a:t>
            </a:r>
            <a:r>
              <a:rPr lang="en-US" dirty="0" err="1" smtClean="0"/>
              <a:t>Türkiye</a:t>
            </a:r>
            <a:r>
              <a:rPr lang="tr-TR" dirty="0" smtClean="0"/>
              <a:t>.</a:t>
            </a:r>
            <a:r>
              <a:rPr lang="en-US" dirty="0" smtClean="0"/>
              <a:t> I live in Istanbul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I study at </a:t>
            </a:r>
            <a:r>
              <a:rPr lang="tr-TR" dirty="0" smtClean="0"/>
              <a:t>A</a:t>
            </a:r>
            <a:r>
              <a:rPr lang="en-US" dirty="0" err="1" smtClean="0"/>
              <a:t>bdurrahmangazi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mam</a:t>
            </a:r>
            <a:r>
              <a:rPr lang="en-US" dirty="0" smtClean="0"/>
              <a:t> </a:t>
            </a:r>
            <a:r>
              <a:rPr lang="tr-TR" dirty="0" err="1" smtClean="0"/>
              <a:t>H</a:t>
            </a:r>
            <a:r>
              <a:rPr lang="en-US" dirty="0" err="1" smtClean="0"/>
              <a:t>atip</a:t>
            </a:r>
            <a:r>
              <a:rPr lang="en-US" dirty="0" smtClean="0"/>
              <a:t> </a:t>
            </a:r>
            <a:r>
              <a:rPr lang="tr-TR" dirty="0" err="1" smtClean="0"/>
              <a:t>S</a:t>
            </a:r>
            <a:r>
              <a:rPr lang="en-US" dirty="0" err="1" smtClean="0"/>
              <a:t>econdry</a:t>
            </a:r>
            <a:r>
              <a:rPr lang="en-US" dirty="0" smtClean="0"/>
              <a:t> </a:t>
            </a:r>
            <a:r>
              <a:rPr lang="tr-TR" dirty="0" smtClean="0"/>
              <a:t>S</a:t>
            </a:r>
            <a:r>
              <a:rPr lang="en-US" dirty="0" err="1" smtClean="0"/>
              <a:t>chool</a:t>
            </a:r>
            <a:r>
              <a:rPr lang="tr-TR" dirty="0" smtClean="0"/>
              <a:t>. </a:t>
            </a:r>
          </a:p>
          <a:p>
            <a:r>
              <a:rPr lang="en-US" dirty="0" smtClean="0"/>
              <a:t>I am eleven years old</a:t>
            </a:r>
            <a:r>
              <a:rPr lang="tr-TR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xmlns="" id="{6DB948B5-DB97-B74C-A10B-225D98A514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886" y="2190750"/>
            <a:ext cx="2818676" cy="28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820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C2FB652-B8B0-444A-82A0-BF3D145B1B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86075" y="2095500"/>
            <a:ext cx="9305925" cy="4081463"/>
          </a:xfrm>
        </p:spPr>
        <p:txBody>
          <a:bodyPr/>
          <a:lstStyle/>
          <a:p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favourite</a:t>
            </a:r>
            <a:r>
              <a:rPr lang="tr-TR" dirty="0"/>
              <a:t> </a:t>
            </a:r>
            <a:r>
              <a:rPr lang="tr-TR" dirty="0" err="1"/>
              <a:t>lessons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 smtClean="0"/>
              <a:t>M</a:t>
            </a:r>
            <a:r>
              <a:rPr lang="tr-TR" dirty="0" err="1" smtClean="0"/>
              <a:t>aths</a:t>
            </a:r>
            <a:r>
              <a:rPr lang="tr-TR" dirty="0" smtClean="0"/>
              <a:t>, </a:t>
            </a:r>
            <a:r>
              <a:rPr lang="tr-TR" dirty="0" err="1"/>
              <a:t>S</a:t>
            </a:r>
            <a:r>
              <a:rPr lang="tr-TR" dirty="0" err="1" smtClean="0"/>
              <a:t>cience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</a:t>
            </a:r>
            <a:r>
              <a:rPr lang="tr-TR" dirty="0" err="1" smtClean="0"/>
              <a:t>nglish</a:t>
            </a:r>
            <a:endParaRPr lang="tr-TR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CD6D7B4A-88F9-984E-97CD-7E1BEDC02CB0}"/>
              </a:ext>
            </a:extLst>
          </p:cNvPr>
          <p:cNvSpPr txBox="1"/>
          <p:nvPr/>
        </p:nvSpPr>
        <p:spPr>
          <a:xfrm>
            <a:off x="2369343" y="2095499"/>
            <a:ext cx="7596187" cy="416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tr-TR"/>
          </a:p>
        </p:txBody>
      </p:sp>
      <p:pic>
        <p:nvPicPr>
          <p:cNvPr id="8" name="Resim 8">
            <a:extLst>
              <a:ext uri="{FF2B5EF4-FFF2-40B4-BE49-F238E27FC236}">
                <a16:creationId xmlns:a16="http://schemas.microsoft.com/office/drawing/2014/main" xmlns="" id="{C0A9960F-946C-7A45-ADF8-83F4BEC8D8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594" y="3741724"/>
            <a:ext cx="2762250" cy="1817043"/>
          </a:xfrm>
          <a:prstGeom prst="rect">
            <a:avLst/>
          </a:prstGeom>
        </p:spPr>
      </p:pic>
      <p:pic>
        <p:nvPicPr>
          <p:cNvPr id="10" name="Resim 10">
            <a:extLst>
              <a:ext uri="{FF2B5EF4-FFF2-40B4-BE49-F238E27FC236}">
                <a16:creationId xmlns:a16="http://schemas.microsoft.com/office/drawing/2014/main" xmlns="" id="{2688C244-0AB3-8949-984F-4FE09708CF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5994" y="3612095"/>
            <a:ext cx="2920012" cy="1946672"/>
          </a:xfrm>
          <a:prstGeom prst="rect">
            <a:avLst/>
          </a:prstGeom>
        </p:spPr>
      </p:pic>
      <p:pic>
        <p:nvPicPr>
          <p:cNvPr id="12" name="Resim 12">
            <a:extLst>
              <a:ext uri="{FF2B5EF4-FFF2-40B4-BE49-F238E27FC236}">
                <a16:creationId xmlns:a16="http://schemas.microsoft.com/office/drawing/2014/main" xmlns="" id="{4492609F-3C82-0442-A6A0-5284DBB42D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89156" y="3313844"/>
            <a:ext cx="2543174" cy="254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408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xmlns="" id="{4D90E41F-0C1F-5E44-8BF3-0FD7465CC5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hobbies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 smtClean="0"/>
              <a:t>swimming</a:t>
            </a:r>
            <a:r>
              <a:rPr lang="tr-TR" dirty="0" smtClean="0"/>
              <a:t>, </a:t>
            </a:r>
            <a:r>
              <a:rPr lang="tr-TR" dirty="0" err="1" smtClean="0"/>
              <a:t>playing</a:t>
            </a:r>
            <a:r>
              <a:rPr lang="tr-TR" dirty="0" smtClean="0"/>
              <a:t> </a:t>
            </a:r>
            <a:r>
              <a:rPr lang="tr-TR" dirty="0" err="1"/>
              <a:t>volleyball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listening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 smtClean="0"/>
              <a:t>music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17" name="Resim 17">
            <a:extLst>
              <a:ext uri="{FF2B5EF4-FFF2-40B4-BE49-F238E27FC236}">
                <a16:creationId xmlns:a16="http://schemas.microsoft.com/office/drawing/2014/main" xmlns="" id="{45CE30E2-9FBA-974C-B8CE-816E595BB9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844" y="2905126"/>
            <a:ext cx="3591664" cy="2378075"/>
          </a:xfrm>
          <a:prstGeom prst="rect">
            <a:avLst/>
          </a:prstGeom>
        </p:spPr>
      </p:pic>
      <p:pic>
        <p:nvPicPr>
          <p:cNvPr id="20" name="Resim 20">
            <a:extLst>
              <a:ext uri="{FF2B5EF4-FFF2-40B4-BE49-F238E27FC236}">
                <a16:creationId xmlns:a16="http://schemas.microsoft.com/office/drawing/2014/main" xmlns="" id="{1C5127F1-FE10-F24E-9463-A9CF12E627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9424" y="2767011"/>
            <a:ext cx="2817020" cy="2817020"/>
          </a:xfrm>
          <a:prstGeom prst="rect">
            <a:avLst/>
          </a:prstGeom>
        </p:spPr>
      </p:pic>
      <p:pic>
        <p:nvPicPr>
          <p:cNvPr id="22" name="Resim 22">
            <a:extLst>
              <a:ext uri="{FF2B5EF4-FFF2-40B4-BE49-F238E27FC236}">
                <a16:creationId xmlns:a16="http://schemas.microsoft.com/office/drawing/2014/main" xmlns="" id="{F09413A9-3A9C-CE4A-8497-081ABDC8F0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5495" y="2905126"/>
            <a:ext cx="2817021" cy="281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845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676400" y="21336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 err="1" smtClean="0">
                <a:solidFill>
                  <a:srgbClr val="FF0000"/>
                </a:solidFill>
                <a:latin typeface="Bradley Hand ITC" pitchFamily="66" charset="0"/>
              </a:rPr>
              <a:t>Thank</a:t>
            </a:r>
            <a:r>
              <a:rPr lang="tr-TR" sz="5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tr-TR" sz="5400" b="1" dirty="0" err="1" smtClean="0">
                <a:solidFill>
                  <a:srgbClr val="FF0000"/>
                </a:solidFill>
                <a:latin typeface="Bradley Hand ITC" pitchFamily="66" charset="0"/>
              </a:rPr>
              <a:t>you</a:t>
            </a:r>
            <a:r>
              <a:rPr lang="tr-TR" sz="5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tr-TR" sz="5400" b="1" dirty="0" smtClean="0">
                <a:solidFill>
                  <a:srgbClr val="FF0000"/>
                </a:solidFill>
                <a:latin typeface="Bradley Hand ITC" pitchFamily="66" charset="0"/>
                <a:sym typeface="Wingdings" pitchFamily="2" charset="2"/>
              </a:rPr>
              <a:t></a:t>
            </a:r>
            <a:endParaRPr lang="tr-TR" sz="54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Özel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Teması</vt:lpstr>
      <vt:lpstr>HELLO!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905362561726</dc:creator>
  <cp:lastModifiedBy>Nagehan</cp:lastModifiedBy>
  <cp:revision>5</cp:revision>
  <dcterms:created xsi:type="dcterms:W3CDTF">2019-10-11T15:59:24Z</dcterms:created>
  <dcterms:modified xsi:type="dcterms:W3CDTF">2019-10-12T20:02:49Z</dcterms:modified>
</cp:coreProperties>
</file>