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832EB60-DA69-334F-8204-B972B0A2E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72771D48-D0AA-974F-A25E-7AFC18A06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7C09BE7-E4E8-1D4E-B7FD-EDD9AB44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4A9789E-4043-444B-8481-5BB91FC5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46D38D6-8164-8745-925E-E0461879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43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D4BBE98-7FE5-934A-A636-E548AA85C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B925C38A-C679-E24F-AC30-5A014EAF8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5AEC25B-3551-E24F-BCC6-C20CFCFE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94024E2-905C-134F-A030-B9A87CFD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608AC90-AFCB-7B4B-8805-FD567C9F3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897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B3A51BCB-EF92-6144-8D0E-A9ED4D692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CF86310F-9477-D24B-8A41-F706BD33A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A5BE66B-4693-FF4E-92DF-19861EC7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4F24BE3-1965-6745-92E9-AF321BE9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A68420C-EC47-E143-B739-1BE31C0E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0790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1D62313-7EB1-9445-950A-00EFF5E1D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7C93C0C-F9F3-444F-847E-07154EE3B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C4152D4-82F7-FF42-B464-ECA3F901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AD9ECA2-6C14-3943-94B1-1206BA58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1E38134-6A07-4145-AED1-01C51A87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876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C71EC96-5A0D-814E-9F4D-BFE75C5F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D07A5C3-9E8C-F243-B5C1-74BD222D0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24FEE19-5477-954C-986E-C560D5E3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300CAE8-FB3D-BC43-9A6A-73B73E1F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5D5DD30-9C6B-6943-A3E6-1BDBE063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5085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5D0EF78-7C2A-6F4B-929B-55981537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C75E919-EC6E-F54E-ADD3-41235C863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081DDBD-D15C-9E46-8CAD-B11A83AA4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EA391A81-3D78-714F-9AC7-CABFB40A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1D496EA-EABA-E245-9536-B5EB342D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0E757D0-C7A8-6648-9D80-C5FEADF9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08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F6EF691-9837-D943-B6F7-5CB1883B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CC168AC-B75A-1E4D-A0B1-7C6CF21E4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04273B9B-9DA1-6E40-B786-38F36D1D9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0076FEDD-AD3E-7D48-B7DC-AC3C4FA67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68C9FF4D-5C32-954A-A9DE-29C743875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BE7B1038-6DBA-914E-BC43-342284F0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7C95FDDE-09DC-7640-A5C3-BB597934E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E1F2BB4A-6C9C-3A41-A1CB-A73BAA5C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6792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04BE328-44AE-2E49-97B2-88610C63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567BB7BC-C425-2246-B6AB-313BC60B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FC87378B-DE94-F64C-99E6-A537F35C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4C288A46-EF04-ED45-B0F5-F5F41EDC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2613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0FFF503F-3718-7E4E-81AC-BB63BC12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7F528313-7723-D94C-BC97-F45DA7D6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9B084615-1C58-9E4A-B627-F8562BDA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5455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993159A-9304-034E-8DB5-8B725A00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081FBF0-13D7-2F4B-8946-EA3DDF0E7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C1540FA9-F66D-B94A-B9FF-D7A96D5E3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C1E9F2BB-1E47-CC47-A78E-BD90C0A66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BA5617F5-385B-5243-8CAE-EC367B26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487D7EAC-A85A-9A4E-BB14-44F31868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8441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58D9BA4-2DB2-D44D-A527-0BE1E42C0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A714AB2B-6F3B-1743-9DEB-4EC4E5F579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E813D356-DF96-3C4E-8ED2-E7CB5FCEF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FFCB355-71C4-8A46-A554-74B28C8E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6C6D0772-6C51-2945-A104-615DE0E1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2BB56CFE-08E3-9B47-BD50-30A3820C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7160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8E9737BC-A99B-FC46-8745-6E1F1B5C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7C814FF-520D-D946-AB1F-4AA099F31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B9C599E-37FF-A140-B4CA-5F4FA3DC9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F168-1C8B-6C4F-B784-705DA41F3637}" type="datetimeFigureOut">
              <a:rPr lang="tr-TR"/>
              <a:pPr/>
              <a:t>11.10.2019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5E1319C-9CA7-8E41-A6ED-47B82FF72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04725DE-A9FA-B54C-8E2A-D5B32FA5C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7020-27FC-9844-8458-BD7C00D216E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1214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5829DAF-CEC2-6E44-91B2-DBFACEF2F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65125"/>
            <a:ext cx="10496550" cy="1885157"/>
          </a:xfrm>
        </p:spPr>
        <p:txBody>
          <a:bodyPr>
            <a:normAutofit/>
          </a:bodyPr>
          <a:lstStyle/>
          <a:p>
            <a:r>
              <a:rPr lang="tr-TR" sz="4800">
                <a:solidFill>
                  <a:srgbClr val="FF0000"/>
                </a:solidFill>
              </a:rPr>
              <a:t>Hi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9C08E270-0948-F343-B5E7-72C0DD9A019A}"/>
              </a:ext>
            </a:extLst>
          </p:cNvPr>
          <p:cNvSpPr txBox="1"/>
          <p:nvPr/>
        </p:nvSpPr>
        <p:spPr>
          <a:xfrm>
            <a:off x="684610" y="2794795"/>
            <a:ext cx="101917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3600" b="0" i="0">
                <a:solidFill>
                  <a:srgbClr val="3E454C"/>
                </a:solidFill>
                <a:effectLst/>
                <a:latin typeface="museo-sans"/>
              </a:rPr>
              <a:t>Hi</a:t>
            </a:r>
            <a:r>
              <a:rPr lang="tr-TR" sz="3600" b="0" i="0" u="sng">
                <a:solidFill>
                  <a:srgbClr val="3E454C"/>
                </a:solidFill>
                <a:effectLst/>
                <a:latin typeface="museo-sans"/>
              </a:rPr>
              <a:t>!</a:t>
            </a:r>
            <a:endParaRPr lang="tr-TR" sz="3600" b="0" i="0">
              <a:solidFill>
                <a:srgbClr val="3E454C"/>
              </a:solidFill>
              <a:effectLst/>
              <a:latin typeface="museo-sans"/>
            </a:endParaRPr>
          </a:p>
          <a:p>
            <a:pPr algn="l"/>
            <a:r>
              <a:rPr lang="tr-TR" sz="3600" b="0" i="0" u="sng">
                <a:solidFill>
                  <a:srgbClr val="3E454C"/>
                </a:solidFill>
                <a:effectLst/>
                <a:latin typeface="museo-sans"/>
              </a:rPr>
              <a:t>My name is Zeynep Sude.</a:t>
            </a:r>
            <a:endParaRPr lang="tr-TR" sz="3600" b="0" i="0">
              <a:solidFill>
                <a:srgbClr val="3E454C"/>
              </a:solidFill>
              <a:effectLst/>
              <a:latin typeface="museo-sans"/>
            </a:endParaRPr>
          </a:p>
          <a:p>
            <a:pPr algn="l"/>
            <a:r>
              <a:rPr lang="tr-TR" sz="3600" b="0" i="0" u="sng">
                <a:solidFill>
                  <a:srgbClr val="3E454C"/>
                </a:solidFill>
                <a:effectLst/>
                <a:latin typeface="museo-sans"/>
              </a:rPr>
              <a:t>I'm eleven years old.</a:t>
            </a:r>
            <a:endParaRPr lang="tr-TR" sz="3600" b="0" i="0">
              <a:solidFill>
                <a:srgbClr val="3E454C"/>
              </a:solidFill>
              <a:effectLst/>
              <a:latin typeface="museo-sans"/>
            </a:endParaRPr>
          </a:p>
          <a:p>
            <a:pPr algn="l"/>
            <a:r>
              <a:rPr lang="tr-TR" sz="3600" b="0" i="0" u="sng">
                <a:solidFill>
                  <a:srgbClr val="3E454C"/>
                </a:solidFill>
                <a:effectLst/>
                <a:latin typeface="museo-sans"/>
              </a:rPr>
              <a:t>I'm from Türkiye. And I live in İstanbul.</a:t>
            </a:r>
            <a:endParaRPr lang="tr-TR" sz="3600" b="0" i="0">
              <a:solidFill>
                <a:srgbClr val="3E454C"/>
              </a:solidFill>
              <a:effectLst/>
              <a:latin typeface="museo-sans"/>
            </a:endParaRPr>
          </a:p>
          <a:p>
            <a:pPr algn="l"/>
            <a:r>
              <a:rPr lang="tr-TR" sz="3600" b="0" i="0" u="sng">
                <a:solidFill>
                  <a:srgbClr val="3E454C"/>
                </a:solidFill>
                <a:effectLst/>
                <a:latin typeface="museo-sans"/>
              </a:rPr>
              <a:t>I study at Abdurrahmangazi Imam Hatip Secondary School.</a:t>
            </a:r>
            <a:endParaRPr lang="tr-TR" sz="3600" b="0" i="0">
              <a:solidFill>
                <a:srgbClr val="3E454C"/>
              </a:solidFill>
              <a:effectLst/>
              <a:latin typeface="museo-sans"/>
            </a:endParaRPr>
          </a:p>
        </p:txBody>
      </p:sp>
      <p:pic>
        <p:nvPicPr>
          <p:cNvPr id="3" name="Resim 3">
            <a:extLst>
              <a:ext uri="{FF2B5EF4-FFF2-40B4-BE49-F238E27FC236}">
                <a16:creationId xmlns:a16="http://schemas.microsoft.com/office/drawing/2014/main" xmlns="" id="{85803FFE-04E3-FD49-A726-8DB5A9B9D5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6564" y="564357"/>
            <a:ext cx="3385344" cy="2031206"/>
          </a:xfrm>
          <a:prstGeom prst="rect">
            <a:avLst/>
          </a:prstGeom>
          <a:effectLst>
            <a:innerShdw blurRad="63500" dist="101600" dir="16200000">
              <a:prstClr val="black">
                <a:alpha val="50000"/>
              </a:prstClr>
            </a:innerShdw>
          </a:effectLst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xmlns="" id="{63500FC2-43B2-6A4D-A1C3-A99F459CE5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46370" y="2824193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067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E6FD7AD-2B48-AA43-82D6-A98F22E8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 smtClean="0"/>
              <a:t>favourite</a:t>
            </a:r>
            <a:r>
              <a:rPr lang="tr-TR" dirty="0" smtClean="0"/>
              <a:t> </a:t>
            </a:r>
            <a:r>
              <a:rPr lang="tr-TR" dirty="0" err="1"/>
              <a:t>books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Harry </a:t>
            </a:r>
            <a:r>
              <a:rPr lang="tr-TR" dirty="0" err="1"/>
              <a:t>Potter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Miss</a:t>
            </a:r>
            <a:r>
              <a:rPr lang="tr-TR" dirty="0"/>
              <a:t> </a:t>
            </a:r>
            <a:r>
              <a:rPr lang="tr-TR" dirty="0" err="1"/>
              <a:t>Peregrine’s</a:t>
            </a:r>
            <a:r>
              <a:rPr lang="tr-TR" dirty="0"/>
              <a:t> </a:t>
            </a:r>
            <a:r>
              <a:rPr lang="tr-TR" dirty="0" err="1"/>
              <a:t>Peculiar</a:t>
            </a:r>
            <a:r>
              <a:rPr lang="tr-TR" dirty="0"/>
              <a:t> </a:t>
            </a:r>
            <a:r>
              <a:rPr lang="tr-TR" dirty="0" err="1"/>
              <a:t>Children</a:t>
            </a:r>
            <a:endParaRPr lang="tr-TR" dirty="0"/>
          </a:p>
        </p:txBody>
      </p:sp>
      <p:pic>
        <p:nvPicPr>
          <p:cNvPr id="7" name="Resim 7">
            <a:extLst>
              <a:ext uri="{FF2B5EF4-FFF2-40B4-BE49-F238E27FC236}">
                <a16:creationId xmlns:a16="http://schemas.microsoft.com/office/drawing/2014/main" xmlns="" id="{93508200-0A90-FC4F-9802-949AF256C9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4094" y="2047875"/>
            <a:ext cx="3107530" cy="4129088"/>
          </a:xfrm>
          <a:prstGeom prst="rect">
            <a:avLst/>
          </a:prstGeom>
        </p:spPr>
      </p:pic>
      <p:pic>
        <p:nvPicPr>
          <p:cNvPr id="9" name="Resim 9">
            <a:extLst>
              <a:ext uri="{FF2B5EF4-FFF2-40B4-BE49-F238E27FC236}">
                <a16:creationId xmlns:a16="http://schemas.microsoft.com/office/drawing/2014/main" xmlns="" id="{7015E0A7-5123-F24A-9151-F636C60F9A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6068" y="2047875"/>
            <a:ext cx="45815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574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E4AFF67-FA50-3C4E-8408-DD06FD0F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My hobbies are reading books and doing taekwando.</a:t>
            </a:r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xmlns="" id="{C73C61E5-62EF-1749-B807-85750304A58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9281" y="1779945"/>
            <a:ext cx="2845594" cy="4915764"/>
          </a:xfrm>
          <a:prstGeom prst="rect">
            <a:avLst/>
          </a:prstGeom>
        </p:spPr>
      </p:pic>
      <p:pic>
        <p:nvPicPr>
          <p:cNvPr id="9" name="Resim 9">
            <a:extLst>
              <a:ext uri="{FF2B5EF4-FFF2-40B4-BE49-F238E27FC236}">
                <a16:creationId xmlns:a16="http://schemas.microsoft.com/office/drawing/2014/main" xmlns="" id="{2571882A-3528-CE4D-BA01-E615CDB1C6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1542" y="1825625"/>
            <a:ext cx="490291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422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AEC0836-FD6D-F74C-8D40-B94B55AEF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/>
              <a:t>My favourites lessons are Maths and Science</a:t>
            </a:r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xmlns="" id="{58D13D04-6D56-5D40-BC03-3D63748D31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476500"/>
            <a:ext cx="5181600" cy="3700463"/>
          </a:xfrm>
          <a:prstGeom prst="rect">
            <a:avLst/>
          </a:prstGeom>
        </p:spPr>
      </p:pic>
      <p:pic>
        <p:nvPicPr>
          <p:cNvPr id="7" name="Resim 7">
            <a:extLst>
              <a:ext uri="{FF2B5EF4-FFF2-40B4-BE49-F238E27FC236}">
                <a16:creationId xmlns:a16="http://schemas.microsoft.com/office/drawing/2014/main" xmlns="" id="{E7CBFAA9-333F-4848-BFAC-DF1470E81C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2476500"/>
            <a:ext cx="5181600" cy="370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698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>
            <a:extLst>
              <a:ext uri="{FF2B5EF4-FFF2-40B4-BE49-F238E27FC236}">
                <a16:creationId xmlns:a16="http://schemas.microsoft.com/office/drawing/2014/main" xmlns="" id="{505FBE10-D995-9046-AC5D-DC0ECE38F4B9}"/>
              </a:ext>
            </a:extLst>
          </p:cNvPr>
          <p:cNvSpPr txBox="1"/>
          <p:nvPr/>
        </p:nvSpPr>
        <p:spPr>
          <a:xfrm>
            <a:off x="3429000" y="2767280"/>
            <a:ext cx="5524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8000">
                <a:solidFill>
                  <a:srgbClr val="FF0000"/>
                </a:solidFill>
              </a:rPr>
              <a:t> 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25538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Özel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Hi</vt:lpstr>
      <vt:lpstr>My favourite books are Harry Potter and Miss Peregrine’s Peculiar Children</vt:lpstr>
      <vt:lpstr>My hobbies are reading books and doing taekwando.</vt:lpstr>
      <vt:lpstr>My favourites lessons are Maths and Science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</dc:title>
  <dc:creator>Bilinmeyen Kullanıcı</dc:creator>
  <cp:lastModifiedBy>Nagehan</cp:lastModifiedBy>
  <cp:revision>7</cp:revision>
  <dcterms:created xsi:type="dcterms:W3CDTF">2019-10-10T15:44:25Z</dcterms:created>
  <dcterms:modified xsi:type="dcterms:W3CDTF">2019-10-11T15:11:14Z</dcterms:modified>
</cp:coreProperties>
</file>