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nhFlAdFyk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8TZJHuNImc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xkqoWO2X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1lGR0LC_2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F9B1268-0D64-8B45-A4DC-F6151AE2B0D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9200" y="1752600"/>
            <a:ext cx="9448800" cy="1825625"/>
          </a:xfrm>
        </p:spPr>
        <p:txBody>
          <a:bodyPr anchor="ctr"/>
          <a:lstStyle/>
          <a:p>
            <a:pPr algn="ctr"/>
            <a:r>
              <a:rPr lang="en-US" dirty="0" smtClean="0"/>
              <a:t>My </a:t>
            </a:r>
            <a:r>
              <a:rPr lang="en-US" dirty="0" err="1" smtClean="0"/>
              <a:t>FavourIte</a:t>
            </a:r>
            <a:r>
              <a:rPr lang="en-US" dirty="0" smtClean="0"/>
              <a:t> song</a:t>
            </a:r>
            <a:br>
              <a:rPr lang="en-US" dirty="0" smtClean="0"/>
            </a:br>
            <a:r>
              <a:rPr lang="en-US" dirty="0" smtClean="0"/>
              <a:t>for e-twinning project </a:t>
            </a:r>
            <a:br>
              <a:rPr lang="en-US" dirty="0" smtClean="0"/>
            </a:br>
            <a:r>
              <a:rPr lang="en-US" dirty="0" smtClean="0"/>
              <a:t>“world investigation”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CC3C2B0D-AB8A-534F-AE58-E34F01E00C9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19200" y="3962400"/>
            <a:ext cx="9448800" cy="685800"/>
          </a:xfrm>
        </p:spPr>
        <p:txBody>
          <a:bodyPr anchor="ctr"/>
          <a:lstStyle/>
          <a:p>
            <a:pPr algn="ctr">
              <a:buNone/>
            </a:pPr>
            <a:r>
              <a:rPr lang="en-US" dirty="0" smtClean="0"/>
              <a:t>Team 6C_Sagiho_Turkiye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967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5FF6F98A-4921-9C47-8C25-90920890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967" y="719666"/>
            <a:ext cx="5314066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1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gehan\Downloads\IMG_20191213_151912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84742">
            <a:off x="658401" y="1399508"/>
            <a:ext cx="5559094" cy="4169321"/>
          </a:xfrm>
          <a:prstGeom prst="rect">
            <a:avLst/>
          </a:prstGeom>
          <a:noFill/>
        </p:spPr>
      </p:pic>
      <p:pic>
        <p:nvPicPr>
          <p:cNvPr id="1028" name="Picture 4" descr="C:\Users\Nagehan\Downloads\IMG_20191213_151829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92722">
            <a:off x="6452202" y="934219"/>
            <a:ext cx="5161237" cy="387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975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9FB761E7-2719-844A-9FAD-28C211DD852A}"/>
              </a:ext>
            </a:extLst>
          </p:cNvPr>
          <p:cNvSpPr txBox="1"/>
          <p:nvPr/>
        </p:nvSpPr>
        <p:spPr>
          <a:xfrm>
            <a:off x="3049488" y="3244334"/>
            <a:ext cx="6098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/>
              <a:t>Thank</a:t>
            </a:r>
            <a:r>
              <a:rPr lang="tr-TR" sz="2800" b="1" dirty="0"/>
              <a:t> </a:t>
            </a:r>
            <a:r>
              <a:rPr lang="tr-TR" sz="2800" b="1" dirty="0" err="1"/>
              <a:t>you</a:t>
            </a:r>
            <a:r>
              <a:rPr lang="tr-TR" sz="2800" b="1" dirty="0"/>
              <a:t> 🙂</a:t>
            </a:r>
          </a:p>
        </p:txBody>
      </p:sp>
    </p:spTree>
    <p:extLst>
      <p:ext uri="{BB962C8B-B14F-4D97-AF65-F5344CB8AC3E}">
        <p14:creationId xmlns:p14="http://schemas.microsoft.com/office/powerpoint/2010/main" xmlns="" val="335871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45CA8D0F-1B19-1643-AF34-58864DCE5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87" y="719666"/>
            <a:ext cx="7053825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28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56DA2FF5-07B6-A644-B0BF-46057172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756" y="719666"/>
            <a:ext cx="740848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34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719EABB2-BCF4-F04E-853D-2975FD18B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31" r="10023"/>
          <a:stretch>
            <a:fillRect/>
          </a:stretch>
        </p:blipFill>
        <p:spPr>
          <a:xfrm rot="5400000">
            <a:off x="3352799" y="414867"/>
            <a:ext cx="5486401" cy="5418667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2376873" y="6172200"/>
            <a:ext cx="7438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 smtClean="0">
                <a:hlinkClick r:id="rId3"/>
              </a:rPr>
              <a:t>https://www.youtube.com/watch?v=fnhFlAdFyks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xmlns="" val="88066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CA1ED5FA-3C89-034D-B039-A95B141C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84" y="372533"/>
            <a:ext cx="773063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49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009EEABA-E8B4-3F44-BFCA-AF027C62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58" y="304800"/>
            <a:ext cx="7435883" cy="5418667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2286000" y="5791200"/>
            <a:ext cx="7654660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tr-TR" sz="2400" b="1" dirty="0" smtClean="0">
                <a:hlinkClick r:id="rId3"/>
              </a:rPr>
              <a:t>https://www.youtube.com/watch?v=f8TZJHuNImc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xmlns="" val="104208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057CF524-3BE7-A54D-9524-8ED28C36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84" y="304800"/>
            <a:ext cx="7452231" cy="5418667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2209800" y="5867400"/>
            <a:ext cx="7883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hlinkClick r:id="rId3"/>
              </a:rPr>
              <a:t>https://www.youtube.com/watch?v=tUxkqoWO2XE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7236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A8F37C4C-819F-674D-95F0-354A2399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81000"/>
            <a:ext cx="6911545" cy="5418667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2590800" y="5943600"/>
            <a:ext cx="7588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hlinkClick r:id="rId3"/>
              </a:rPr>
              <a:t>https://www.youtube.com/watch?v=p1lGR0LC_2s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4394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xmlns="" id="{B14F0125-5537-C84A-BAB1-0842686D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115" y="719666"/>
            <a:ext cx="4973769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710606"/>
      </p:ext>
    </p:extLst>
  </p:cSld>
  <p:clrMapOvr>
    <a:masterClrMapping/>
  </p:clrMapOvr>
</p:sld>
</file>

<file path=ppt/theme/theme1.xml><?xml version="1.0" encoding="utf-8"?>
<a:theme xmlns:a="http://schemas.openxmlformats.org/drawingml/2006/main" name="Uçak İzi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</Words>
  <Application>Microsoft Office PowerPoint</Application>
  <PresentationFormat>Özel</PresentationFormat>
  <Paragraphs>7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Uçak İzi</vt:lpstr>
      <vt:lpstr>My FavourIte song for e-twinning project  “world investigation”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FavourIte song actıvıty</dc:title>
  <dc:creator>905447733961</dc:creator>
  <cp:lastModifiedBy>Nagehan</cp:lastModifiedBy>
  <cp:revision>4</cp:revision>
  <dcterms:created xsi:type="dcterms:W3CDTF">2019-12-12T16:53:51Z</dcterms:created>
  <dcterms:modified xsi:type="dcterms:W3CDTF">2019-12-13T15:25:49Z</dcterms:modified>
</cp:coreProperties>
</file>