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6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9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2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4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3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8F1BB-2973-444F-9463-6A40FBA5FD33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0293-91C0-4074-8952-20E978C58C0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4591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364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0200" y="63503"/>
            <a:ext cx="6857999" cy="6731000"/>
          </a:xfrm>
        </p:spPr>
      </p:pic>
    </p:spTree>
    <p:extLst>
      <p:ext uri="{BB962C8B-B14F-4D97-AF65-F5344CB8AC3E}">
        <p14:creationId xmlns:p14="http://schemas.microsoft.com/office/powerpoint/2010/main" val="4005409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376" r="14629"/>
          <a:stretch/>
        </p:blipFill>
        <p:spPr>
          <a:xfrm rot="5400000">
            <a:off x="2241550" y="6350"/>
            <a:ext cx="6858000" cy="6845300"/>
          </a:xfrm>
        </p:spPr>
      </p:pic>
    </p:spTree>
    <p:extLst>
      <p:ext uri="{BB962C8B-B14F-4D97-AF65-F5344CB8AC3E}">
        <p14:creationId xmlns:p14="http://schemas.microsoft.com/office/powerpoint/2010/main" val="2539455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41300"/>
            <a:ext cx="8470900" cy="6616700"/>
          </a:xfrm>
        </p:spPr>
      </p:pic>
    </p:spTree>
    <p:extLst>
      <p:ext uri="{BB962C8B-B14F-4D97-AF65-F5344CB8AC3E}">
        <p14:creationId xmlns:p14="http://schemas.microsoft.com/office/powerpoint/2010/main" val="273945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365124"/>
            <a:ext cx="9842500" cy="6302375"/>
          </a:xfrm>
        </p:spPr>
      </p:pic>
    </p:spTree>
    <p:extLst>
      <p:ext uri="{BB962C8B-B14F-4D97-AF65-F5344CB8AC3E}">
        <p14:creationId xmlns:p14="http://schemas.microsoft.com/office/powerpoint/2010/main" val="40051849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Admin</cp:lastModifiedBy>
  <cp:revision>1</cp:revision>
  <dcterms:created xsi:type="dcterms:W3CDTF">2019-12-01T21:17:39Z</dcterms:created>
  <dcterms:modified xsi:type="dcterms:W3CDTF">2019-12-01T21:18:15Z</dcterms:modified>
</cp:coreProperties>
</file>