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Comic Sans MS" pitchFamily="66" charset="0"/>
      <p:regular r:id="rId8"/>
      <p:bold r:id="rId9"/>
      <p:italic r:id="rId10"/>
      <p:boldItalic r:id="rId11"/>
    </p:embeddedFont>
    <p:embeddedFont>
      <p:font typeface="Pacifico" charset="-94"/>
      <p:regular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-87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3091833f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3091833f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3091833f3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3091833f3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63091833f3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63091833f3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63091833f3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63091833f3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5828700" y="1176325"/>
            <a:ext cx="3003600" cy="2521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 sz="9600" dirty="0" smtClean="0"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Hi</a:t>
            </a:r>
            <a:endParaRPr sz="9600" dirty="0"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highlight>
                <a:srgbClr val="FFFFFF"/>
              </a:highlight>
              <a:latin typeface="Pacifico"/>
              <a:ea typeface="Pacifico"/>
              <a:cs typeface="Pacifico"/>
              <a:sym typeface="Pacifico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rcRect b="7352"/>
          <a:stretch>
            <a:fillRect/>
          </a:stretch>
        </p:blipFill>
        <p:spPr>
          <a:xfrm>
            <a:off x="437693" y="382696"/>
            <a:ext cx="4050225" cy="405267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796490" y="287370"/>
            <a:ext cx="7601275" cy="412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tr" sz="3200" dirty="0">
                <a:solidFill>
                  <a:srgbClr val="000000"/>
                </a:solidFill>
              </a:rPr>
              <a:t>My name is Zeynep. My last name is </a:t>
            </a:r>
            <a:r>
              <a:rPr lang="tr" sz="3200" dirty="0" smtClean="0">
                <a:solidFill>
                  <a:srgbClr val="000000"/>
                </a:solidFill>
              </a:rPr>
              <a:t>Bilginkaya.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tr" sz="3200" dirty="0" smtClean="0">
                <a:solidFill>
                  <a:srgbClr val="000000"/>
                </a:solidFill>
              </a:rPr>
              <a:t>I’m </a:t>
            </a:r>
            <a:r>
              <a:rPr lang="tr" sz="3200" dirty="0">
                <a:solidFill>
                  <a:srgbClr val="000000"/>
                </a:solidFill>
              </a:rPr>
              <a:t>eleven years old. </a:t>
            </a:r>
            <a:endParaRPr lang="tr" sz="3200" dirty="0" smtClean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tr" sz="3200" dirty="0" smtClean="0">
                <a:solidFill>
                  <a:srgbClr val="000000"/>
                </a:solidFill>
              </a:rPr>
              <a:t>I </a:t>
            </a:r>
            <a:r>
              <a:rPr lang="tr" sz="3200" dirty="0">
                <a:solidFill>
                  <a:srgbClr val="000000"/>
                </a:solidFill>
              </a:rPr>
              <a:t>am from Turkey and </a:t>
            </a:r>
            <a:r>
              <a:rPr lang="tr" sz="3200" dirty="0" smtClean="0">
                <a:solidFill>
                  <a:srgbClr val="000000"/>
                </a:solidFill>
              </a:rPr>
              <a:t>I </a:t>
            </a:r>
            <a:r>
              <a:rPr lang="tr" sz="3200" dirty="0">
                <a:solidFill>
                  <a:srgbClr val="000000"/>
                </a:solidFill>
              </a:rPr>
              <a:t>live in </a:t>
            </a:r>
            <a:r>
              <a:rPr lang="tr" sz="3200" dirty="0" smtClean="0">
                <a:solidFill>
                  <a:srgbClr val="000000"/>
                </a:solidFill>
              </a:rPr>
              <a:t>İstanbul.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tr" sz="3200" dirty="0" smtClean="0">
                <a:solidFill>
                  <a:srgbClr val="000000"/>
                </a:solidFill>
              </a:rPr>
              <a:t>I </a:t>
            </a:r>
            <a:r>
              <a:rPr lang="tr" sz="3200" dirty="0">
                <a:solidFill>
                  <a:srgbClr val="000000"/>
                </a:solidFill>
              </a:rPr>
              <a:t>study at </a:t>
            </a:r>
            <a:r>
              <a:rPr lang="tr" sz="3200" dirty="0" smtClean="0">
                <a:solidFill>
                  <a:srgbClr val="000000"/>
                </a:solidFill>
              </a:rPr>
              <a:t>Abdurrahmangazi Imam Hatip Secondary </a:t>
            </a:r>
            <a:r>
              <a:rPr lang="tr" sz="3200" dirty="0">
                <a:solidFill>
                  <a:srgbClr val="000000"/>
                </a:solidFill>
              </a:rPr>
              <a:t>S</a:t>
            </a:r>
            <a:r>
              <a:rPr lang="tr" sz="3200" dirty="0" smtClean="0">
                <a:solidFill>
                  <a:srgbClr val="000000"/>
                </a:solidFill>
              </a:rPr>
              <a:t>chool</a:t>
            </a:r>
            <a:r>
              <a:rPr lang="tr" sz="3200" dirty="0">
                <a:solidFill>
                  <a:srgbClr val="000000"/>
                </a:solidFill>
              </a:rPr>
              <a:t>.</a:t>
            </a:r>
            <a:endParaRPr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>
                <a:latin typeface="Comic Sans MS"/>
                <a:ea typeface="Comic Sans MS"/>
                <a:cs typeface="Comic Sans MS"/>
                <a:sym typeface="Comic Sans MS"/>
              </a:rPr>
              <a:t>My Hobbies Are...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185425"/>
            <a:ext cx="8520600" cy="3416400"/>
          </a:xfrm>
          <a:prstGeom prst="rect">
            <a:avLst/>
          </a:prstGeom>
          <a:ln w="9525" cap="flat" cmpd="sng">
            <a:solidFill>
              <a:srgbClr val="00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Comic Sans MS"/>
              <a:buChar char="❖"/>
            </a:pPr>
            <a:r>
              <a:rPr lang="tr" sz="3000" dirty="0" smtClean="0">
                <a:latin typeface="Comic Sans MS"/>
                <a:ea typeface="Comic Sans MS"/>
                <a:cs typeface="Comic Sans MS"/>
                <a:sym typeface="Comic Sans MS"/>
              </a:rPr>
              <a:t>Playing </a:t>
            </a:r>
            <a:r>
              <a:rPr lang="tr" sz="3000" dirty="0">
                <a:latin typeface="Comic Sans MS"/>
                <a:ea typeface="Comic Sans MS"/>
                <a:cs typeface="Comic Sans MS"/>
                <a:sym typeface="Comic Sans MS"/>
              </a:rPr>
              <a:t>handball.</a:t>
            </a:r>
            <a:endParaRPr sz="30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Comic Sans MS"/>
              <a:buChar char="❖"/>
            </a:pPr>
            <a:r>
              <a:rPr lang="tr" sz="3000" dirty="0">
                <a:latin typeface="Comic Sans MS"/>
                <a:ea typeface="Comic Sans MS"/>
                <a:cs typeface="Comic Sans MS"/>
                <a:sym typeface="Comic Sans MS"/>
              </a:rPr>
              <a:t>Drawing</a:t>
            </a:r>
            <a:endParaRPr sz="30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Comic Sans MS"/>
              <a:buChar char="❖"/>
            </a:pPr>
            <a:r>
              <a:rPr lang="tr" sz="3000" dirty="0">
                <a:latin typeface="Comic Sans MS"/>
                <a:ea typeface="Comic Sans MS"/>
                <a:cs typeface="Comic Sans MS"/>
                <a:sym typeface="Comic Sans MS"/>
              </a:rPr>
              <a:t>Playing badminton</a:t>
            </a:r>
            <a:r>
              <a:rPr lang="tr" dirty="0"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>
                <a:latin typeface="Comic Sans MS"/>
                <a:ea typeface="Comic Sans MS"/>
                <a:cs typeface="Comic Sans MS"/>
                <a:sym typeface="Comic Sans MS"/>
              </a:rPr>
              <a:t>My Favourite Lessons Are...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Comic Sans MS"/>
              <a:buChar char="❖"/>
            </a:pPr>
            <a:r>
              <a:rPr lang="tr" sz="3000">
                <a:latin typeface="Comic Sans MS"/>
                <a:ea typeface="Comic Sans MS"/>
                <a:cs typeface="Comic Sans MS"/>
                <a:sym typeface="Comic Sans MS"/>
              </a:rPr>
              <a:t>Science</a:t>
            </a:r>
            <a:endParaRPr sz="30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Comic Sans MS"/>
              <a:buChar char="❖"/>
            </a:pPr>
            <a:r>
              <a:rPr lang="tr" sz="3000">
                <a:latin typeface="Comic Sans MS"/>
                <a:ea typeface="Comic Sans MS"/>
                <a:cs typeface="Comic Sans MS"/>
                <a:sym typeface="Comic Sans MS"/>
              </a:rPr>
              <a:t>English</a:t>
            </a:r>
            <a:endParaRPr sz="30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Comic Sans MS"/>
              <a:buChar char="❖"/>
            </a:pPr>
            <a:r>
              <a:rPr lang="tr" sz="3000">
                <a:latin typeface="Comic Sans MS"/>
                <a:ea typeface="Comic Sans MS"/>
                <a:cs typeface="Comic Sans MS"/>
                <a:sym typeface="Comic Sans MS"/>
              </a:rPr>
              <a:t>Maths</a:t>
            </a:r>
            <a:endParaRPr sz="3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886620">
            <a:off x="4871855" y="716257"/>
            <a:ext cx="3688815" cy="3513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2191050" y="1500100"/>
            <a:ext cx="8520600" cy="5727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 sz="7200">
                <a:highlight>
                  <a:schemeClr val="lt1"/>
                </a:highlight>
                <a:latin typeface="Pacifico"/>
                <a:ea typeface="Pacifico"/>
                <a:cs typeface="Pacifico"/>
                <a:sym typeface="Pacifico"/>
              </a:rPr>
              <a:t>Thank you</a:t>
            </a:r>
            <a:r>
              <a:rPr lang="tr" sz="7200">
                <a:latin typeface="Pacifico"/>
                <a:ea typeface="Pacifico"/>
                <a:cs typeface="Pacifico"/>
                <a:sym typeface="Pacifico"/>
              </a:rPr>
              <a:t> </a:t>
            </a:r>
            <a:endParaRPr sz="7200">
              <a:latin typeface="Pacifico"/>
              <a:ea typeface="Pacifico"/>
              <a:cs typeface="Pacifico"/>
              <a:sym typeface="Pacifico"/>
            </a:endParaRPr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 rot="10800000" flipH="1">
            <a:off x="-313050" y="3827000"/>
            <a:ext cx="8833800" cy="3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Ekran Gösterisi (16:9)</PresentationFormat>
  <Paragraphs>14</Paragraphs>
  <Slides>5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Comic Sans MS</vt:lpstr>
      <vt:lpstr>Pacifico</vt:lpstr>
      <vt:lpstr>Simple Light</vt:lpstr>
      <vt:lpstr>Hi </vt:lpstr>
      <vt:lpstr> </vt:lpstr>
      <vt:lpstr>My Hobbies Are...</vt:lpstr>
      <vt:lpstr>My Favourite Lessons Are...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Hı</dc:title>
  <dc:creator>Nagehan</dc:creator>
  <cp:lastModifiedBy>Nagehan</cp:lastModifiedBy>
  <cp:revision>2</cp:revision>
  <dcterms:modified xsi:type="dcterms:W3CDTF">2019-10-11T15:27:06Z</dcterms:modified>
</cp:coreProperties>
</file>