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33f1ddf25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3f1ddf25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33f1ddf25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33f1ddf25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33f1ddf258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33f1ddf258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33f1ddf258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33f1ddf258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33f1ddf258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33f1ddf258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no"/>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image" Target="../media/image6.jpg"/><Relationship Id="rId5"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no"/>
              <a:t>Hello, I</a:t>
            </a:r>
            <a:r>
              <a:rPr lang="no"/>
              <a:t>'m</a:t>
            </a:r>
            <a:r>
              <a:rPr lang="no"/>
              <a:t> Liam...</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About me...</a:t>
            </a:r>
            <a:endParaRPr/>
          </a:p>
        </p:txBody>
      </p:sp>
      <p:sp>
        <p:nvSpPr>
          <p:cNvPr id="61" name="Google Shape;61;p14"/>
          <p:cNvSpPr txBox="1"/>
          <p:nvPr>
            <p:ph idx="1" type="body"/>
          </p:nvPr>
        </p:nvSpPr>
        <p:spPr>
          <a:xfrm>
            <a:off x="311700" y="1152475"/>
            <a:ext cx="54063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no"/>
              <a:t>My name is Liam Johannes Oddekalv</a:t>
            </a:r>
            <a:endParaRPr/>
          </a:p>
          <a:p>
            <a:pPr indent="0" lvl="0" marL="0" rtl="0" algn="l">
              <a:lnSpc>
                <a:spcPct val="150000"/>
              </a:lnSpc>
              <a:spcBef>
                <a:spcPts val="1600"/>
              </a:spcBef>
              <a:spcAft>
                <a:spcPts val="0"/>
              </a:spcAft>
              <a:buNone/>
            </a:pPr>
            <a:r>
              <a:rPr lang="no"/>
              <a:t>My mom is Swedish, my dad is Norwegian. He comes from Askvoll in Norway, and my mom from Borås in Sweden.</a:t>
            </a:r>
            <a:endParaRPr/>
          </a:p>
          <a:p>
            <a:pPr indent="0" lvl="0" marL="0" rtl="0" algn="l">
              <a:lnSpc>
                <a:spcPct val="150000"/>
              </a:lnSpc>
              <a:spcBef>
                <a:spcPts val="1600"/>
              </a:spcBef>
              <a:spcAft>
                <a:spcPts val="1600"/>
              </a:spcAft>
              <a:buNone/>
            </a:pPr>
            <a:r>
              <a:rPr lang="no"/>
              <a:t>I'm</a:t>
            </a:r>
            <a:r>
              <a:rPr lang="no"/>
              <a:t> an part of an organisation called “Mental Helse Ungdom” (Norwegian </a:t>
            </a:r>
            <a:r>
              <a:rPr lang="no"/>
              <a:t>Association</a:t>
            </a:r>
            <a:r>
              <a:rPr lang="no"/>
              <a:t> Of Youth Mental Health) </a:t>
            </a:r>
            <a:r>
              <a:rPr lang="no"/>
              <a:t>where I am a trustee of the local branch at Sotra.</a:t>
            </a:r>
            <a:endParaRPr/>
          </a:p>
        </p:txBody>
      </p:sp>
      <p:pic>
        <p:nvPicPr>
          <p:cNvPr id="62" name="Google Shape;62;p14"/>
          <p:cNvPicPr preferRelativeResize="0"/>
          <p:nvPr/>
        </p:nvPicPr>
        <p:blipFill>
          <a:blip r:embed="rId3">
            <a:alphaModFix/>
          </a:blip>
          <a:stretch>
            <a:fillRect/>
          </a:stretch>
        </p:blipFill>
        <p:spPr>
          <a:xfrm>
            <a:off x="6297725" y="-12"/>
            <a:ext cx="2846275" cy="2846275"/>
          </a:xfrm>
          <a:prstGeom prst="rect">
            <a:avLst/>
          </a:prstGeom>
          <a:noFill/>
          <a:ln>
            <a:noFill/>
          </a:ln>
        </p:spPr>
      </p:pic>
      <p:pic>
        <p:nvPicPr>
          <p:cNvPr id="63" name="Google Shape;63;p14"/>
          <p:cNvPicPr preferRelativeResize="0"/>
          <p:nvPr/>
        </p:nvPicPr>
        <p:blipFill>
          <a:blip r:embed="rId4">
            <a:alphaModFix/>
          </a:blip>
          <a:stretch>
            <a:fillRect/>
          </a:stretch>
        </p:blipFill>
        <p:spPr>
          <a:xfrm>
            <a:off x="6762750" y="2762250"/>
            <a:ext cx="2381250" cy="23812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Where do i live, and my friends.</a:t>
            </a:r>
            <a:endParaRPr/>
          </a:p>
        </p:txBody>
      </p:sp>
      <p:sp>
        <p:nvSpPr>
          <p:cNvPr id="69" name="Google Shape;69;p15"/>
          <p:cNvSpPr txBox="1"/>
          <p:nvPr>
            <p:ph idx="1" type="body"/>
          </p:nvPr>
        </p:nvSpPr>
        <p:spPr>
          <a:xfrm>
            <a:off x="311700" y="1152475"/>
            <a:ext cx="4775700" cy="34164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no" sz="1400"/>
              <a:t>I live in an small village called Møvik on the island Sotra, it is half an hour drive from Bergen.</a:t>
            </a:r>
            <a:endParaRPr sz="1400"/>
          </a:p>
          <a:p>
            <a:pPr indent="0" lvl="0" marL="0" rtl="0" algn="l">
              <a:lnSpc>
                <a:spcPct val="150000"/>
              </a:lnSpc>
              <a:spcBef>
                <a:spcPts val="1600"/>
              </a:spcBef>
              <a:spcAft>
                <a:spcPts val="0"/>
              </a:spcAft>
              <a:buNone/>
            </a:pPr>
            <a:r>
              <a:rPr lang="no" sz="1400"/>
              <a:t>I live in an medium sized row house on top of an hill. And my room is on the second floor, and not giant but not small either.</a:t>
            </a:r>
            <a:endParaRPr sz="1400"/>
          </a:p>
          <a:p>
            <a:pPr indent="0" lvl="0" marL="0" rtl="0" algn="l">
              <a:lnSpc>
                <a:spcPct val="150000"/>
              </a:lnSpc>
              <a:spcBef>
                <a:spcPts val="1600"/>
              </a:spcBef>
              <a:spcAft>
                <a:spcPts val="1600"/>
              </a:spcAft>
              <a:buClr>
                <a:schemeClr val="dk1"/>
              </a:buClr>
              <a:buSzPts val="1100"/>
              <a:buFont typeface="Arial"/>
              <a:buNone/>
            </a:pPr>
            <a:r>
              <a:rPr lang="no" sz="1400"/>
              <a:t>My circle of friends is in some ways divided into two groups, we have we who talk a little about everything, and those who are crazy after K-pop.</a:t>
            </a:r>
            <a:endParaRPr sz="1400"/>
          </a:p>
        </p:txBody>
      </p:sp>
      <p:pic>
        <p:nvPicPr>
          <p:cNvPr id="70" name="Google Shape;70;p15"/>
          <p:cNvPicPr preferRelativeResize="0"/>
          <p:nvPr/>
        </p:nvPicPr>
        <p:blipFill>
          <a:blip r:embed="rId3">
            <a:alphaModFix/>
          </a:blip>
          <a:stretch>
            <a:fillRect/>
          </a:stretch>
        </p:blipFill>
        <p:spPr>
          <a:xfrm>
            <a:off x="5087400" y="1716725"/>
            <a:ext cx="4360174" cy="2768075"/>
          </a:xfrm>
          <a:prstGeom prst="rect">
            <a:avLst/>
          </a:prstGeom>
          <a:noFill/>
          <a:ln>
            <a:noFill/>
          </a:ln>
        </p:spPr>
      </p:pic>
      <p:sp>
        <p:nvSpPr>
          <p:cNvPr id="71" name="Google Shape;71;p15"/>
          <p:cNvSpPr/>
          <p:nvPr/>
        </p:nvSpPr>
        <p:spPr>
          <a:xfrm rot="-2700000">
            <a:off x="6090918" y="4431710"/>
            <a:ext cx="452265" cy="402627"/>
          </a:xfrm>
          <a:prstGeom prst="bentArrow">
            <a:avLst>
              <a:gd fmla="val 25000" name="adj1"/>
              <a:gd fmla="val 25000" name="adj2"/>
              <a:gd fmla="val 25000" name="adj3"/>
              <a:gd fmla="val 43750" name="adj4"/>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5"/>
          <p:cNvSpPr txBox="1"/>
          <p:nvPr/>
        </p:nvSpPr>
        <p:spPr>
          <a:xfrm>
            <a:off x="6413625" y="4568875"/>
            <a:ext cx="1499700" cy="29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no" sz="1800"/>
              <a:t>My house</a:t>
            </a:r>
            <a:endParaRPr b="1"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What i do in my spare time</a:t>
            </a:r>
            <a:endParaRPr/>
          </a:p>
        </p:txBody>
      </p:sp>
      <p:sp>
        <p:nvSpPr>
          <p:cNvPr id="78" name="Google Shape;78;p16"/>
          <p:cNvSpPr txBox="1"/>
          <p:nvPr>
            <p:ph idx="1" type="body"/>
          </p:nvPr>
        </p:nvSpPr>
        <p:spPr>
          <a:xfrm>
            <a:off x="311700" y="1152475"/>
            <a:ext cx="52524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sz="1400"/>
              <a:t>6 saturdays a year, </a:t>
            </a:r>
            <a:r>
              <a:rPr lang="no" sz="1400"/>
              <a:t>i'm</a:t>
            </a:r>
            <a:r>
              <a:rPr lang="no" sz="1400"/>
              <a:t> in an youth </a:t>
            </a:r>
            <a:r>
              <a:rPr lang="no" sz="1400"/>
              <a:t>council</a:t>
            </a:r>
            <a:r>
              <a:rPr lang="no" sz="1400"/>
              <a:t> at my local child and youth hospital, there we get to know what is happening at the hospital, any changes, new </a:t>
            </a:r>
            <a:r>
              <a:rPr lang="no" sz="1400"/>
              <a:t>treatment</a:t>
            </a:r>
            <a:r>
              <a:rPr lang="no" sz="1400"/>
              <a:t> methods, everything like that, we get to know.</a:t>
            </a:r>
            <a:endParaRPr sz="1400"/>
          </a:p>
          <a:p>
            <a:pPr indent="0" lvl="0" marL="0" rtl="0" algn="l">
              <a:spcBef>
                <a:spcPts val="1600"/>
              </a:spcBef>
              <a:spcAft>
                <a:spcPts val="0"/>
              </a:spcAft>
              <a:buNone/>
            </a:pPr>
            <a:r>
              <a:rPr lang="no" sz="1400"/>
              <a:t>I'm</a:t>
            </a:r>
            <a:r>
              <a:rPr lang="no" sz="1400"/>
              <a:t> also working as an match report responsible for my local soccer team Nest Sotra, for the top football matches. It is one of the most important jobs because of the media often use what i report.</a:t>
            </a:r>
            <a:endParaRPr sz="1400"/>
          </a:p>
          <a:p>
            <a:pPr indent="0" lvl="0" marL="0" rtl="0" algn="l">
              <a:spcBef>
                <a:spcPts val="1600"/>
              </a:spcBef>
              <a:spcAft>
                <a:spcPts val="1600"/>
              </a:spcAft>
              <a:buNone/>
            </a:pPr>
            <a:r>
              <a:rPr lang="no" sz="1400"/>
              <a:t>But when i doesn’t work, </a:t>
            </a:r>
            <a:r>
              <a:rPr lang="no" sz="1400"/>
              <a:t>i'm</a:t>
            </a:r>
            <a:r>
              <a:rPr lang="no" sz="1400"/>
              <a:t> just at home watching some youtube</a:t>
            </a:r>
            <a:endParaRPr sz="1400"/>
          </a:p>
        </p:txBody>
      </p:sp>
      <p:pic>
        <p:nvPicPr>
          <p:cNvPr id="79" name="Google Shape;79;p16"/>
          <p:cNvPicPr preferRelativeResize="0"/>
          <p:nvPr/>
        </p:nvPicPr>
        <p:blipFill>
          <a:blip r:embed="rId3">
            <a:alphaModFix/>
          </a:blip>
          <a:stretch>
            <a:fillRect/>
          </a:stretch>
        </p:blipFill>
        <p:spPr>
          <a:xfrm>
            <a:off x="5564110" y="445025"/>
            <a:ext cx="3514090" cy="2298600"/>
          </a:xfrm>
          <a:prstGeom prst="rect">
            <a:avLst/>
          </a:prstGeom>
          <a:noFill/>
          <a:ln>
            <a:noFill/>
          </a:ln>
        </p:spPr>
      </p:pic>
      <p:sp>
        <p:nvSpPr>
          <p:cNvPr id="80" name="Google Shape;80;p16"/>
          <p:cNvSpPr txBox="1"/>
          <p:nvPr/>
        </p:nvSpPr>
        <p:spPr>
          <a:xfrm>
            <a:off x="5507875" y="120125"/>
            <a:ext cx="3920700" cy="32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The youth council: (me in the black hoodie)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My favourite...</a:t>
            </a:r>
            <a:endParaRPr/>
          </a:p>
        </p:txBody>
      </p:sp>
      <p:sp>
        <p:nvSpPr>
          <p:cNvPr id="86" name="Google Shape;86;p17"/>
          <p:cNvSpPr txBox="1"/>
          <p:nvPr>
            <p:ph idx="1" type="body"/>
          </p:nvPr>
        </p:nvSpPr>
        <p:spPr>
          <a:xfrm>
            <a:off x="311700" y="1152475"/>
            <a:ext cx="48177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 artist: Joakim Lundell, Swedish artist and youtuber</a:t>
            </a:r>
            <a:endParaRPr/>
          </a:p>
          <a:p>
            <a:pPr indent="0" lvl="0" marL="0" rtl="0" algn="l">
              <a:spcBef>
                <a:spcPts val="1600"/>
              </a:spcBef>
              <a:spcAft>
                <a:spcPts val="0"/>
              </a:spcAft>
              <a:buNone/>
            </a:pPr>
            <a:r>
              <a:rPr lang="no"/>
              <a:t>… serie: Familjen Lundell, about Joakim’s </a:t>
            </a:r>
            <a:r>
              <a:rPr lang="no"/>
              <a:t>weird</a:t>
            </a:r>
            <a:r>
              <a:rPr lang="no"/>
              <a:t> family projects</a:t>
            </a:r>
            <a:endParaRPr/>
          </a:p>
          <a:p>
            <a:pPr indent="0" lvl="0" marL="0" rtl="0" algn="l">
              <a:spcBef>
                <a:spcPts val="1600"/>
              </a:spcBef>
              <a:spcAft>
                <a:spcPts val="1600"/>
              </a:spcAft>
              <a:buNone/>
            </a:pPr>
            <a:r>
              <a:rPr lang="no"/>
              <a:t>… School subjects: This one is hard, but </a:t>
            </a:r>
            <a:r>
              <a:rPr lang="no"/>
              <a:t>it must be social studies (samfunnsfag)</a:t>
            </a:r>
            <a:endParaRPr/>
          </a:p>
        </p:txBody>
      </p:sp>
      <p:pic>
        <p:nvPicPr>
          <p:cNvPr id="87" name="Google Shape;87;p17"/>
          <p:cNvPicPr preferRelativeResize="0"/>
          <p:nvPr/>
        </p:nvPicPr>
        <p:blipFill>
          <a:blip r:embed="rId3">
            <a:alphaModFix/>
          </a:blip>
          <a:stretch>
            <a:fillRect/>
          </a:stretch>
        </p:blipFill>
        <p:spPr>
          <a:xfrm>
            <a:off x="6060694" y="0"/>
            <a:ext cx="3083306" cy="1734350"/>
          </a:xfrm>
          <a:prstGeom prst="rect">
            <a:avLst/>
          </a:prstGeom>
          <a:noFill/>
          <a:ln>
            <a:noFill/>
          </a:ln>
        </p:spPr>
      </p:pic>
      <p:pic>
        <p:nvPicPr>
          <p:cNvPr id="88" name="Google Shape;88;p17"/>
          <p:cNvPicPr preferRelativeResize="0"/>
          <p:nvPr/>
        </p:nvPicPr>
        <p:blipFill>
          <a:blip r:embed="rId4">
            <a:alphaModFix/>
          </a:blip>
          <a:stretch>
            <a:fillRect/>
          </a:stretch>
        </p:blipFill>
        <p:spPr>
          <a:xfrm>
            <a:off x="7181900" y="1734350"/>
            <a:ext cx="1962100" cy="1962100"/>
          </a:xfrm>
          <a:prstGeom prst="rect">
            <a:avLst/>
          </a:prstGeom>
          <a:noFill/>
          <a:ln>
            <a:noFill/>
          </a:ln>
        </p:spPr>
      </p:pic>
      <p:pic>
        <p:nvPicPr>
          <p:cNvPr id="89" name="Google Shape;89;p17"/>
          <p:cNvPicPr preferRelativeResize="0"/>
          <p:nvPr/>
        </p:nvPicPr>
        <p:blipFill>
          <a:blip r:embed="rId5">
            <a:alphaModFix/>
          </a:blip>
          <a:stretch>
            <a:fillRect/>
          </a:stretch>
        </p:blipFill>
        <p:spPr>
          <a:xfrm>
            <a:off x="6061619" y="3409150"/>
            <a:ext cx="3082382" cy="17343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8"/>
          <p:cNvSpPr txBox="1"/>
          <p:nvPr>
            <p:ph type="title"/>
          </p:nvPr>
        </p:nvSpPr>
        <p:spPr>
          <a:xfrm>
            <a:off x="311700" y="2013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Norway and other countries</a:t>
            </a:r>
            <a:endParaRPr/>
          </a:p>
        </p:txBody>
      </p:sp>
      <p:sp>
        <p:nvSpPr>
          <p:cNvPr id="95" name="Google Shape;95;p18"/>
          <p:cNvSpPr txBox="1"/>
          <p:nvPr>
            <p:ph idx="1" type="body"/>
          </p:nvPr>
        </p:nvSpPr>
        <p:spPr>
          <a:xfrm>
            <a:off x="255625" y="774075"/>
            <a:ext cx="57567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I have been to Sweden, Denmark, England, soon Poland and of course Norway.</a:t>
            </a:r>
            <a:endParaRPr/>
          </a:p>
          <a:p>
            <a:pPr indent="0" lvl="0" marL="0" rtl="0" algn="l">
              <a:spcBef>
                <a:spcPts val="1600"/>
              </a:spcBef>
              <a:spcAft>
                <a:spcPts val="0"/>
              </a:spcAft>
              <a:buNone/>
            </a:pPr>
            <a:r>
              <a:rPr lang="no"/>
              <a:t>What do i think of living on Sotra? I think it’s good, i don’t </a:t>
            </a:r>
            <a:r>
              <a:rPr lang="no"/>
              <a:t>want</a:t>
            </a:r>
            <a:r>
              <a:rPr lang="no"/>
              <a:t> to live in an city. I think it’s great here.</a:t>
            </a:r>
            <a:endParaRPr/>
          </a:p>
          <a:p>
            <a:pPr indent="0" lvl="0" marL="0" rtl="0" algn="l">
              <a:spcBef>
                <a:spcPts val="1600"/>
              </a:spcBef>
              <a:spcAft>
                <a:spcPts val="0"/>
              </a:spcAft>
              <a:buNone/>
            </a:pPr>
            <a:r>
              <a:rPr lang="no"/>
              <a:t>What do i think about living in Norway? Good, i </a:t>
            </a:r>
            <a:r>
              <a:rPr lang="no"/>
              <a:t>really</a:t>
            </a:r>
            <a:r>
              <a:rPr lang="no"/>
              <a:t> like me here. I like that most of the country is nature, and not </a:t>
            </a:r>
            <a:r>
              <a:rPr lang="no"/>
              <a:t>built</a:t>
            </a:r>
            <a:r>
              <a:rPr lang="no"/>
              <a:t> on. It just shows the natural beauty of my country.</a:t>
            </a:r>
            <a:endParaRPr/>
          </a:p>
          <a:p>
            <a:pPr indent="0" lvl="0" marL="0" rtl="0" algn="l">
              <a:spcBef>
                <a:spcPts val="1600"/>
              </a:spcBef>
              <a:spcAft>
                <a:spcPts val="1600"/>
              </a:spcAft>
              <a:buNone/>
            </a:pPr>
            <a:r>
              <a:rPr lang="no">
                <a:solidFill>
                  <a:srgbClr val="5F6368"/>
                </a:solidFill>
              </a:rPr>
              <a:t>What are you curious to know about students in other countries? How different our culture is, and how we can help each other understand the differences.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