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1" r:id="rId5"/>
    <p:sldId id="262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1" d="100"/>
          <a:sy n="91" d="100"/>
        </p:scale>
        <p:origin x="53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Kliknutím upravte štýl predlohy podnadpisov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4E562-1469-45A4-8E06-E168061733EE}" type="datetimeFigureOut">
              <a:rPr lang="sk-SK" smtClean="0"/>
              <a:t>11.02.2020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30C136C5-DE8F-43CC-979F-0B4E524ABA6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9628364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ov a p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4E562-1469-45A4-8E06-E168061733EE}" type="datetimeFigureOut">
              <a:rPr lang="sk-SK" smtClean="0"/>
              <a:t>11.02.2020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0C136C5-DE8F-43CC-979F-0B4E524ABA6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1154634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nuka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4E562-1469-45A4-8E06-E168061733EE}" type="datetimeFigureOut">
              <a:rPr lang="sk-SK" smtClean="0"/>
              <a:t>11.02.2020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0C136C5-DE8F-43CC-979F-0B4E524ABA64}" type="slidenum">
              <a:rPr lang="sk-SK" smtClean="0"/>
              <a:t>‹#›</a:t>
            </a:fld>
            <a:endParaRPr lang="sk-SK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007925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s náz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sk-SK" smtClean="0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4E562-1469-45A4-8E06-E168061733EE}" type="datetimeFigureOut">
              <a:rPr lang="sk-SK" smtClean="0"/>
              <a:t>11.02.2020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0C136C5-DE8F-43CC-979F-0B4E524ABA6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3161620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s názvom ponu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sk-SK" smtClean="0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4E562-1469-45A4-8E06-E168061733EE}" type="datetimeFigureOut">
              <a:rPr lang="sk-SK" smtClean="0"/>
              <a:t>11.02.2020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0C136C5-DE8F-43CC-979F-0B4E524ABA64}" type="slidenum">
              <a:rPr lang="sk-SK" smtClean="0"/>
              <a:t>‹#›</a:t>
            </a:fld>
            <a:endParaRPr lang="sk-SK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328991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alebo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sk-SK" smtClean="0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4E562-1469-45A4-8E06-E168061733EE}" type="datetimeFigureOut">
              <a:rPr lang="sk-SK" smtClean="0"/>
              <a:t>11.02.2020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0C136C5-DE8F-43CC-979F-0B4E524ABA6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0301346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4E562-1469-45A4-8E06-E168061733EE}" type="datetimeFigureOut">
              <a:rPr lang="sk-SK" smtClean="0"/>
              <a:t>11.02.2020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136C5-DE8F-43CC-979F-0B4E524ABA6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0168035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4E562-1469-45A4-8E06-E168061733EE}" type="datetimeFigureOut">
              <a:rPr lang="sk-SK" smtClean="0"/>
              <a:t>11.02.2020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136C5-DE8F-43CC-979F-0B4E524ABA6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9751943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4E562-1469-45A4-8E06-E168061733EE}" type="datetimeFigureOut">
              <a:rPr lang="sk-SK" smtClean="0"/>
              <a:t>11.02.2020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136C5-DE8F-43CC-979F-0B4E524ABA6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26428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4E562-1469-45A4-8E06-E168061733EE}" type="datetimeFigureOut">
              <a:rPr lang="sk-SK" smtClean="0"/>
              <a:t>11.02.2020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0C136C5-DE8F-43CC-979F-0B4E524ABA6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1777066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4E562-1469-45A4-8E06-E168061733EE}" type="datetimeFigureOut">
              <a:rPr lang="sk-SK" smtClean="0"/>
              <a:t>11.02.2020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30C136C5-DE8F-43CC-979F-0B4E524ABA6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3006154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4E562-1469-45A4-8E06-E168061733EE}" type="datetimeFigureOut">
              <a:rPr lang="sk-SK" smtClean="0"/>
              <a:t>11.02.2020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30C136C5-DE8F-43CC-979F-0B4E524ABA6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3908304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4E562-1469-45A4-8E06-E168061733EE}" type="datetimeFigureOut">
              <a:rPr lang="sk-SK" smtClean="0"/>
              <a:t>11.02.2020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136C5-DE8F-43CC-979F-0B4E524ABA6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9601911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4E562-1469-45A4-8E06-E168061733EE}" type="datetimeFigureOut">
              <a:rPr lang="sk-SK" smtClean="0"/>
              <a:t>11.02.2020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136C5-DE8F-43CC-979F-0B4E524ABA6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259294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4E562-1469-45A4-8E06-E168061733EE}" type="datetimeFigureOut">
              <a:rPr lang="sk-SK" smtClean="0"/>
              <a:t>11.02.2020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136C5-DE8F-43CC-979F-0B4E524ABA6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9903434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k-SK" smtClean="0"/>
              <a:t>Ak chcete pridať obrázok, kliknite na ikonu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4E562-1469-45A4-8E06-E168061733EE}" type="datetimeFigureOut">
              <a:rPr lang="sk-SK" smtClean="0"/>
              <a:t>11.02.2020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0C136C5-DE8F-43CC-979F-0B4E524ABA6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148804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24E562-1469-45A4-8E06-E168061733EE}" type="datetimeFigureOut">
              <a:rPr lang="sk-SK" smtClean="0"/>
              <a:t>11.02.2020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30C136C5-DE8F-43CC-979F-0B4E524ABA6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3659638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fi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smtClean="0"/>
              <a:t>Banská Bystrica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dirty="0" smtClean="0"/>
              <a:t>Slovakia </a:t>
            </a:r>
          </a:p>
          <a:p>
            <a:r>
              <a:rPr lang="sk-SK" dirty="0" err="1" smtClean="0"/>
              <a:t>Famous</a:t>
            </a:r>
            <a:r>
              <a:rPr lang="sk-SK" dirty="0" smtClean="0"/>
              <a:t> </a:t>
            </a:r>
            <a:r>
              <a:rPr lang="sk-SK" dirty="0" err="1" smtClean="0"/>
              <a:t>places</a:t>
            </a:r>
            <a:endParaRPr lang="sk-SK" dirty="0"/>
          </a:p>
        </p:txBody>
      </p:sp>
      <p:pic>
        <p:nvPicPr>
          <p:cNvPr id="4" name="Obrázo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1774" y="4255533"/>
            <a:ext cx="4310226" cy="2496084"/>
          </a:xfrm>
          <a:prstGeom prst="rect">
            <a:avLst/>
          </a:prstGeom>
        </p:spPr>
      </p:pic>
      <p:pic>
        <p:nvPicPr>
          <p:cNvPr id="5" name="Obrázo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709495" cy="27652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36171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771601" y="133285"/>
            <a:ext cx="8911687" cy="1280890"/>
          </a:xfrm>
        </p:spPr>
        <p:txBody>
          <a:bodyPr/>
          <a:lstStyle/>
          <a:p>
            <a:r>
              <a:rPr lang="sk-SK" dirty="0" smtClean="0"/>
              <a:t/>
            </a:r>
            <a:br>
              <a:rPr lang="sk-SK" dirty="0" smtClean="0"/>
            </a:br>
            <a:r>
              <a:rPr lang="sk-SK" dirty="0" smtClean="0"/>
              <a:t>SNP </a:t>
            </a:r>
            <a:r>
              <a:rPr lang="sk-SK" dirty="0" err="1" smtClean="0"/>
              <a:t>Memorial</a:t>
            </a:r>
            <a:endParaRPr lang="sk-SK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sk-SK" sz="2400" dirty="0" smtClean="0"/>
          </a:p>
          <a:p>
            <a:r>
              <a:rPr lang="en-US" sz="2000" dirty="0" smtClean="0"/>
              <a:t>The SNP memorial in </a:t>
            </a:r>
            <a:r>
              <a:rPr lang="en-US" sz="2000" dirty="0" err="1" smtClean="0"/>
              <a:t>Banská</a:t>
            </a:r>
            <a:r>
              <a:rPr lang="en-US" sz="2000" dirty="0" smtClean="0"/>
              <a:t> </a:t>
            </a:r>
            <a:r>
              <a:rPr lang="en-US" sz="2000" dirty="0" err="1" smtClean="0"/>
              <a:t>Bystrica</a:t>
            </a:r>
            <a:r>
              <a:rPr lang="en-US" sz="2000" dirty="0" smtClean="0"/>
              <a:t> is one of the most important memorials in Slovakia, whose task is to commemorate the World War II and the Slovak National Uprising, the center of which was </a:t>
            </a:r>
            <a:r>
              <a:rPr lang="en-US" sz="2000" dirty="0" err="1" smtClean="0"/>
              <a:t>Banská</a:t>
            </a:r>
            <a:r>
              <a:rPr lang="en-US" sz="2000" dirty="0" smtClean="0"/>
              <a:t> </a:t>
            </a:r>
            <a:r>
              <a:rPr lang="en-US" sz="2000" dirty="0" err="1" smtClean="0"/>
              <a:t>Bystrica</a:t>
            </a:r>
            <a:r>
              <a:rPr lang="en-US" sz="2000" dirty="0" smtClean="0"/>
              <a:t>. It is the work of architect </a:t>
            </a:r>
            <a:r>
              <a:rPr lang="en-US" sz="2000" dirty="0" err="1" smtClean="0"/>
              <a:t>Dušan</a:t>
            </a:r>
            <a:r>
              <a:rPr lang="en-US" sz="2000" dirty="0" smtClean="0"/>
              <a:t> </a:t>
            </a:r>
            <a:r>
              <a:rPr lang="en-US" sz="2000" dirty="0" err="1" smtClean="0"/>
              <a:t>Kuzma</a:t>
            </a:r>
            <a:r>
              <a:rPr lang="en-US" sz="2000" dirty="0" smtClean="0"/>
              <a:t>. The memorial was completed in 1969</a:t>
            </a:r>
            <a:r>
              <a:rPr lang="sk-SK" sz="2000" dirty="0" smtClean="0"/>
              <a:t>.</a:t>
            </a:r>
            <a:endParaRPr lang="sk-SK" sz="2000" dirty="0"/>
          </a:p>
        </p:txBody>
      </p:sp>
      <p:pic>
        <p:nvPicPr>
          <p:cNvPr id="6" name="Obrázok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3146" y="357352"/>
            <a:ext cx="3589667" cy="2113647"/>
          </a:xfrm>
          <a:prstGeom prst="rect">
            <a:avLst/>
          </a:prstGeom>
        </p:spPr>
      </p:pic>
      <p:pic>
        <p:nvPicPr>
          <p:cNvPr id="7" name="Obrázo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854122"/>
            <a:ext cx="3205655" cy="2033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03525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Stone </a:t>
            </a:r>
            <a:r>
              <a:rPr lang="sk-SK" dirty="0" err="1" smtClean="0"/>
              <a:t>fountain</a:t>
            </a:r>
            <a:endParaRPr lang="sk-SK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One of the landmarks of the historic SNP Square in </a:t>
            </a:r>
            <a:r>
              <a:rPr lang="en-US" sz="2000" dirty="0" err="1"/>
              <a:t>Banská</a:t>
            </a:r>
            <a:r>
              <a:rPr lang="en-US" sz="2000" dirty="0"/>
              <a:t> </a:t>
            </a:r>
            <a:r>
              <a:rPr lang="en-US" sz="2000" dirty="0" err="1"/>
              <a:t>Bystrica</a:t>
            </a:r>
            <a:r>
              <a:rPr lang="en-US" sz="2000" dirty="0"/>
              <a:t> is a charming stone fountain, which dates back to the 16th century. During the season it attracts the attention of passers-by with both sound and color effects.</a:t>
            </a:r>
          </a:p>
          <a:p>
            <a:endParaRPr lang="sk-SK" b="1" dirty="0"/>
          </a:p>
        </p:txBody>
      </p:sp>
      <p:pic>
        <p:nvPicPr>
          <p:cNvPr id="4" name="Obrázo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8015" y="4282782"/>
            <a:ext cx="4303985" cy="25752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88262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St. </a:t>
            </a:r>
            <a:r>
              <a:rPr lang="sk-SK" dirty="0" err="1" smtClean="0"/>
              <a:t>Elizabeth´s</a:t>
            </a:r>
            <a:r>
              <a:rPr lang="sk-SK" dirty="0" smtClean="0"/>
              <a:t> </a:t>
            </a:r>
            <a:r>
              <a:rPr lang="sk-SK" dirty="0" err="1" smtClean="0"/>
              <a:t>Church</a:t>
            </a:r>
            <a:endParaRPr lang="sk-SK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2523020" y="2028497"/>
            <a:ext cx="8915400" cy="3777622"/>
          </a:xfrm>
        </p:spPr>
        <p:txBody>
          <a:bodyPr>
            <a:normAutofit/>
          </a:bodyPr>
          <a:lstStyle/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sk-SK" altLang="sk-SK" sz="2000" dirty="0"/>
              <a:t>St. </a:t>
            </a:r>
            <a:r>
              <a:rPr lang="sk-SK" altLang="sk-SK" sz="2000" dirty="0" err="1"/>
              <a:t>Elizabeth's</a:t>
            </a:r>
            <a:r>
              <a:rPr lang="sk-SK" altLang="sk-SK" sz="2000" dirty="0"/>
              <a:t> </a:t>
            </a:r>
            <a:r>
              <a:rPr lang="sk-SK" altLang="sk-SK" sz="2000" dirty="0" err="1"/>
              <a:t>Church</a:t>
            </a:r>
            <a:r>
              <a:rPr lang="sk-SK" altLang="sk-SK" sz="2000" dirty="0"/>
              <a:t> </a:t>
            </a:r>
            <a:r>
              <a:rPr lang="sk-SK" altLang="sk-SK" sz="2000" dirty="0" err="1"/>
              <a:t>is</a:t>
            </a:r>
            <a:r>
              <a:rPr lang="sk-SK" altLang="sk-SK" sz="2000" dirty="0"/>
              <a:t> a Roman </a:t>
            </a:r>
            <a:r>
              <a:rPr lang="sk-SK" altLang="sk-SK" sz="2000" dirty="0" err="1"/>
              <a:t>Catholic</a:t>
            </a:r>
            <a:r>
              <a:rPr lang="sk-SK" altLang="sk-SK" sz="2000" dirty="0"/>
              <a:t> </a:t>
            </a:r>
            <a:r>
              <a:rPr lang="sk-SK" altLang="sk-SK" sz="2000" dirty="0" err="1"/>
              <a:t>church</a:t>
            </a:r>
            <a:r>
              <a:rPr lang="sk-SK" altLang="sk-SK" sz="2000" dirty="0"/>
              <a:t> in Dolná </a:t>
            </a:r>
            <a:r>
              <a:rPr lang="sk-SK" altLang="sk-SK" sz="2000" dirty="0" err="1"/>
              <a:t>Street</a:t>
            </a:r>
            <a:r>
              <a:rPr lang="sk-SK" altLang="sk-SK" sz="2000" dirty="0"/>
              <a:t> in </a:t>
            </a:r>
            <a:r>
              <a:rPr lang="sk-SK" altLang="sk-SK" sz="2000" dirty="0" err="1"/>
              <a:t>the</a:t>
            </a:r>
            <a:r>
              <a:rPr lang="sk-SK" altLang="sk-SK" sz="2000" dirty="0"/>
              <a:t> </a:t>
            </a:r>
            <a:r>
              <a:rPr lang="sk-SK" altLang="sk-SK" sz="2000" dirty="0" err="1"/>
              <a:t>historical</a:t>
            </a:r>
            <a:r>
              <a:rPr lang="sk-SK" altLang="sk-SK" sz="2000" dirty="0"/>
              <a:t> </a:t>
            </a:r>
            <a:r>
              <a:rPr lang="sk-SK" altLang="sk-SK" sz="2000" dirty="0" smtClean="0"/>
              <a:t>part </a:t>
            </a:r>
            <a:r>
              <a:rPr lang="sk-SK" altLang="sk-SK" sz="2000" dirty="0"/>
              <a:t>of Banská Bystrica. </a:t>
            </a:r>
          </a:p>
          <a:p>
            <a:r>
              <a:rPr lang="sk-SK" sz="2000" dirty="0" err="1" smtClean="0"/>
              <a:t>The</a:t>
            </a:r>
            <a:r>
              <a:rPr lang="sk-SK" sz="2000" dirty="0" smtClean="0"/>
              <a:t> </a:t>
            </a:r>
            <a:r>
              <a:rPr lang="sk-SK" sz="2000" dirty="0" err="1" smtClean="0"/>
              <a:t>church</a:t>
            </a:r>
            <a:r>
              <a:rPr lang="sk-SK" sz="2000" dirty="0" smtClean="0"/>
              <a:t> </a:t>
            </a:r>
            <a:r>
              <a:rPr lang="sk-SK" sz="2000" dirty="0" err="1" smtClean="0"/>
              <a:t>is</a:t>
            </a:r>
            <a:r>
              <a:rPr lang="sk-SK" sz="2000" dirty="0" smtClean="0"/>
              <a:t> </a:t>
            </a:r>
            <a:r>
              <a:rPr lang="sk-SK" sz="2000" dirty="0" err="1" smtClean="0"/>
              <a:t>together</a:t>
            </a:r>
            <a:r>
              <a:rPr lang="sk-SK" sz="2000" dirty="0" smtClean="0"/>
              <a:t> </a:t>
            </a:r>
            <a:r>
              <a:rPr lang="sk-SK" sz="2000" dirty="0" err="1" smtClean="0"/>
              <a:t>with</a:t>
            </a:r>
            <a:r>
              <a:rPr lang="sk-SK" sz="2000" dirty="0" smtClean="0"/>
              <a:t> </a:t>
            </a:r>
            <a:r>
              <a:rPr lang="sk-SK" sz="2000" dirty="0" err="1" smtClean="0"/>
              <a:t>the</a:t>
            </a:r>
            <a:r>
              <a:rPr lang="sk-SK" sz="2000" dirty="0" smtClean="0"/>
              <a:t> </a:t>
            </a:r>
            <a:r>
              <a:rPr lang="sk-SK" sz="2000" dirty="0" err="1" smtClean="0"/>
              <a:t>former</a:t>
            </a:r>
            <a:r>
              <a:rPr lang="sk-SK" sz="2000" dirty="0" smtClean="0"/>
              <a:t> </a:t>
            </a:r>
            <a:r>
              <a:rPr lang="sk-SK" sz="2000" dirty="0" err="1" smtClean="0"/>
              <a:t>hospital</a:t>
            </a:r>
            <a:r>
              <a:rPr lang="sk-SK" sz="2000" dirty="0" smtClean="0"/>
              <a:t>. </a:t>
            </a:r>
            <a:r>
              <a:rPr lang="sk-SK" sz="2000" dirty="0" err="1" smtClean="0"/>
              <a:t>The</a:t>
            </a:r>
            <a:r>
              <a:rPr lang="sk-SK" sz="2000" dirty="0" smtClean="0"/>
              <a:t> </a:t>
            </a:r>
            <a:r>
              <a:rPr lang="sk-SK" sz="2000" dirty="0" err="1" smtClean="0"/>
              <a:t>church</a:t>
            </a:r>
            <a:r>
              <a:rPr lang="sk-SK" sz="2000" dirty="0" smtClean="0"/>
              <a:t> </a:t>
            </a:r>
            <a:r>
              <a:rPr lang="sk-SK" sz="2000" dirty="0" err="1" smtClean="0"/>
              <a:t>is</a:t>
            </a:r>
            <a:r>
              <a:rPr lang="sk-SK" sz="2000" dirty="0" smtClean="0"/>
              <a:t> </a:t>
            </a:r>
            <a:r>
              <a:rPr lang="sk-SK" sz="2000" dirty="0" err="1" smtClean="0"/>
              <a:t>one</a:t>
            </a:r>
            <a:r>
              <a:rPr lang="sk-SK" sz="2000" dirty="0" smtClean="0"/>
              <a:t> of </a:t>
            </a:r>
            <a:r>
              <a:rPr lang="sk-SK" sz="2000" dirty="0" err="1" smtClean="0"/>
              <a:t>the</a:t>
            </a:r>
            <a:r>
              <a:rPr lang="sk-SK" sz="2000" dirty="0" smtClean="0"/>
              <a:t> </a:t>
            </a:r>
            <a:r>
              <a:rPr lang="sk-SK" sz="2000" dirty="0" err="1" smtClean="0"/>
              <a:t>oldest</a:t>
            </a:r>
            <a:r>
              <a:rPr lang="sk-SK" sz="2000" dirty="0" smtClean="0"/>
              <a:t> </a:t>
            </a:r>
            <a:r>
              <a:rPr lang="sk-SK" sz="2000" dirty="0" err="1" smtClean="0"/>
              <a:t>buildings</a:t>
            </a:r>
            <a:r>
              <a:rPr lang="sk-SK" sz="2000" dirty="0" smtClean="0"/>
              <a:t>, </a:t>
            </a:r>
            <a:r>
              <a:rPr lang="sk-SK" sz="2000" dirty="0" err="1" smtClean="0"/>
              <a:t>their</a:t>
            </a:r>
            <a:r>
              <a:rPr lang="sk-SK" sz="2000" dirty="0" smtClean="0"/>
              <a:t> </a:t>
            </a:r>
            <a:r>
              <a:rPr lang="sk-SK" sz="2000" dirty="0" err="1" smtClean="0"/>
              <a:t>history</a:t>
            </a:r>
            <a:r>
              <a:rPr lang="sk-SK" sz="2000" dirty="0" smtClean="0"/>
              <a:t> </a:t>
            </a:r>
            <a:r>
              <a:rPr lang="sk-SK" sz="2000" dirty="0" err="1" smtClean="0"/>
              <a:t>dates</a:t>
            </a:r>
            <a:r>
              <a:rPr lang="sk-SK" sz="2000" dirty="0" smtClean="0"/>
              <a:t> </a:t>
            </a:r>
            <a:r>
              <a:rPr lang="sk-SK" sz="2000" dirty="0" err="1" smtClean="0"/>
              <a:t>back</a:t>
            </a:r>
            <a:r>
              <a:rPr lang="sk-SK" sz="2000" dirty="0" smtClean="0"/>
              <a:t> to 1303. </a:t>
            </a:r>
            <a:r>
              <a:rPr lang="sk-SK" sz="2000" dirty="0" err="1" smtClean="0"/>
              <a:t>The</a:t>
            </a:r>
            <a:r>
              <a:rPr lang="sk-SK" sz="2000" dirty="0" smtClean="0"/>
              <a:t> </a:t>
            </a:r>
            <a:r>
              <a:rPr lang="sk-SK" sz="2000" dirty="0" err="1" smtClean="0"/>
              <a:t>hospital</a:t>
            </a:r>
            <a:r>
              <a:rPr lang="sk-SK" sz="2000" dirty="0" smtClean="0"/>
              <a:t> </a:t>
            </a:r>
            <a:r>
              <a:rPr lang="sk-SK" sz="2000" dirty="0" err="1" smtClean="0"/>
              <a:t>belonged</a:t>
            </a:r>
            <a:r>
              <a:rPr lang="sk-SK" sz="2000" dirty="0" smtClean="0"/>
              <a:t> to </a:t>
            </a:r>
            <a:r>
              <a:rPr lang="sk-SK" sz="2000" dirty="0" err="1" smtClean="0"/>
              <a:t>the</a:t>
            </a:r>
            <a:r>
              <a:rPr lang="sk-SK" sz="2000" dirty="0" smtClean="0"/>
              <a:t> </a:t>
            </a:r>
            <a:r>
              <a:rPr lang="sk-SK" sz="2000" dirty="0" err="1" smtClean="0"/>
              <a:t>church</a:t>
            </a:r>
            <a:endParaRPr lang="sk-SK" sz="2000" dirty="0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-25316"/>
            <a:ext cx="184731" cy="5078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altLang="sk-SK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altLang="sk-SK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8" name="Obrázok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18874" y="4529960"/>
            <a:ext cx="2767369" cy="2328040"/>
          </a:xfrm>
          <a:prstGeom prst="rect">
            <a:avLst/>
          </a:prstGeom>
        </p:spPr>
      </p:pic>
      <p:pic>
        <p:nvPicPr>
          <p:cNvPr id="9" name="Obrázok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541985"/>
            <a:ext cx="2765869" cy="33160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91871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Central</a:t>
            </a:r>
            <a:r>
              <a:rPr lang="sk-SK" dirty="0" smtClean="0"/>
              <a:t> Slovak </a:t>
            </a:r>
            <a:r>
              <a:rPr lang="sk-SK" dirty="0" err="1" smtClean="0"/>
              <a:t>museum</a:t>
            </a:r>
            <a:endParaRPr lang="sk-SK" dirty="0"/>
          </a:p>
        </p:txBody>
      </p:sp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1477097" y="2232289"/>
            <a:ext cx="10831811" cy="40626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altLang="sk-SK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</a:rPr>
              <a:t>Central</a:t>
            </a:r>
            <a:r>
              <a:rPr kumimoji="0" lang="sk-SK" altLang="sk-SK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</a:rPr>
              <a:t> Slovak </a:t>
            </a:r>
            <a:r>
              <a:rPr kumimoji="0" lang="sk-SK" altLang="sk-SK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</a:rPr>
              <a:t>Museum</a:t>
            </a:r>
            <a:r>
              <a:rPr kumimoji="0" lang="sk-SK" altLang="sk-SK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</a:rPr>
              <a:t> </a:t>
            </a:r>
            <a:r>
              <a:rPr kumimoji="0" lang="sk-SK" altLang="sk-SK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</a:rPr>
              <a:t>is</a:t>
            </a:r>
            <a:r>
              <a:rPr kumimoji="0" lang="sk-SK" altLang="sk-SK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</a:rPr>
              <a:t> a </a:t>
            </a:r>
            <a:r>
              <a:rPr kumimoji="0" lang="sk-SK" altLang="sk-SK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</a:rPr>
              <a:t>museum</a:t>
            </a:r>
            <a:r>
              <a:rPr kumimoji="0" lang="sk-SK" altLang="sk-SK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</a:rPr>
              <a:t> in Banská Bystrica.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altLang="sk-SK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</a:rPr>
              <a:t> </a:t>
            </a:r>
            <a:r>
              <a:rPr kumimoji="0" lang="sk-SK" altLang="sk-SK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</a:rPr>
              <a:t>It</a:t>
            </a:r>
            <a:r>
              <a:rPr kumimoji="0" lang="sk-SK" altLang="sk-SK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</a:rPr>
              <a:t> </a:t>
            </a:r>
            <a:r>
              <a:rPr kumimoji="0" lang="sk-SK" altLang="sk-SK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</a:rPr>
              <a:t>was</a:t>
            </a:r>
            <a:r>
              <a:rPr kumimoji="0" lang="sk-SK" altLang="sk-SK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</a:rPr>
              <a:t> </a:t>
            </a:r>
            <a:r>
              <a:rPr kumimoji="0" lang="sk-SK" altLang="sk-SK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</a:rPr>
              <a:t>founded</a:t>
            </a:r>
            <a:r>
              <a:rPr kumimoji="0" lang="sk-SK" altLang="sk-SK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</a:rPr>
              <a:t> at </a:t>
            </a:r>
            <a:r>
              <a:rPr kumimoji="0" lang="sk-SK" altLang="sk-SK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</a:rPr>
              <a:t>the</a:t>
            </a:r>
            <a:r>
              <a:rPr kumimoji="0" lang="sk-SK" altLang="sk-SK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</a:rPr>
              <a:t> </a:t>
            </a:r>
            <a:r>
              <a:rPr kumimoji="0" lang="sk-SK" altLang="sk-SK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</a:rPr>
              <a:t>instigation</a:t>
            </a:r>
            <a:r>
              <a:rPr kumimoji="0" lang="sk-SK" altLang="sk-SK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</a:rPr>
              <a:t> of </a:t>
            </a:r>
            <a:r>
              <a:rPr kumimoji="0" lang="sk-SK" altLang="sk-SK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</a:rPr>
              <a:t>the</a:t>
            </a:r>
            <a:r>
              <a:rPr kumimoji="0" lang="sk-SK" altLang="sk-SK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</a:rPr>
              <a:t> </a:t>
            </a:r>
            <a:r>
              <a:rPr kumimoji="0" lang="sk-SK" altLang="sk-SK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</a:rPr>
              <a:t>townspeople</a:t>
            </a:r>
            <a:r>
              <a:rPr kumimoji="0" lang="sk-SK" altLang="sk-SK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</a:rPr>
              <a:t> in Banská Bystrica in 1889.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altLang="sk-SK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</a:rPr>
              <a:t>The</a:t>
            </a:r>
            <a:r>
              <a:rPr kumimoji="0" lang="sk-SK" altLang="sk-SK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</a:rPr>
              <a:t> </a:t>
            </a:r>
            <a:r>
              <a:rPr kumimoji="0" lang="sk-SK" altLang="sk-SK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</a:rPr>
              <a:t>history</a:t>
            </a:r>
            <a:r>
              <a:rPr kumimoji="0" lang="sk-SK" altLang="sk-SK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</a:rPr>
              <a:t> of </a:t>
            </a:r>
            <a:r>
              <a:rPr kumimoji="0" lang="sk-SK" altLang="sk-SK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</a:rPr>
              <a:t>the</a:t>
            </a:r>
            <a:r>
              <a:rPr kumimoji="0" lang="sk-SK" altLang="sk-SK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</a:rPr>
              <a:t> </a:t>
            </a:r>
            <a:r>
              <a:rPr kumimoji="0" lang="sk-SK" altLang="sk-SK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</a:rPr>
              <a:t>museum</a:t>
            </a:r>
            <a:r>
              <a:rPr kumimoji="0" lang="sk-SK" altLang="sk-SK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</a:rPr>
              <a:t> </a:t>
            </a:r>
            <a:r>
              <a:rPr kumimoji="0" lang="sk-SK" altLang="sk-SK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</a:rPr>
              <a:t>began</a:t>
            </a:r>
            <a:r>
              <a:rPr kumimoji="0" lang="sk-SK" altLang="sk-SK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</a:rPr>
              <a:t> on 12 </a:t>
            </a:r>
            <a:r>
              <a:rPr kumimoji="0" lang="sk-SK" altLang="sk-SK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</a:rPr>
              <a:t>July</a:t>
            </a:r>
            <a:r>
              <a:rPr kumimoji="0" lang="sk-SK" altLang="sk-SK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</a:rPr>
              <a:t> 1889, </a:t>
            </a:r>
            <a:r>
              <a:rPr kumimoji="0" lang="sk-SK" altLang="sk-SK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</a:rPr>
              <a:t>when</a:t>
            </a:r>
            <a:r>
              <a:rPr kumimoji="0" lang="sk-SK" altLang="sk-SK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</a:rPr>
              <a:t> </a:t>
            </a:r>
            <a:r>
              <a:rPr kumimoji="0" lang="sk-SK" altLang="sk-SK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</a:rPr>
              <a:t>the</a:t>
            </a:r>
            <a:r>
              <a:rPr kumimoji="0" lang="sk-SK" altLang="sk-SK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</a:rPr>
              <a:t> </a:t>
            </a:r>
            <a:r>
              <a:rPr kumimoji="0" lang="sk-SK" altLang="sk-SK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</a:rPr>
              <a:t>town</a:t>
            </a:r>
            <a:r>
              <a:rPr kumimoji="0" lang="sk-SK" altLang="sk-SK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</a:rPr>
              <a:t> </a:t>
            </a:r>
            <a:r>
              <a:rPr kumimoji="0" lang="sk-SK" altLang="sk-SK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</a:rPr>
              <a:t>council</a:t>
            </a:r>
            <a:r>
              <a:rPr kumimoji="0" lang="sk-SK" altLang="sk-SK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</a:rPr>
              <a:t> of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altLang="sk-SK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</a:rPr>
              <a:t> Banská Bystrica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altLang="sk-SK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</a:rPr>
              <a:t> </a:t>
            </a:r>
            <a:r>
              <a:rPr kumimoji="0" lang="sk-SK" altLang="sk-SK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</a:rPr>
              <a:t>approved</a:t>
            </a:r>
            <a:r>
              <a:rPr kumimoji="0" lang="sk-SK" altLang="sk-SK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</a:rPr>
              <a:t> </a:t>
            </a:r>
            <a:r>
              <a:rPr kumimoji="0" lang="sk-SK" altLang="sk-SK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</a:rPr>
              <a:t>the</a:t>
            </a:r>
            <a:r>
              <a:rPr kumimoji="0" lang="sk-SK" altLang="sk-SK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</a:rPr>
              <a:t> </a:t>
            </a:r>
            <a:r>
              <a:rPr kumimoji="0" lang="sk-SK" altLang="sk-SK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</a:rPr>
              <a:t>establishment</a:t>
            </a:r>
            <a:r>
              <a:rPr kumimoji="0" lang="sk-SK" altLang="sk-SK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</a:rPr>
              <a:t> of </a:t>
            </a:r>
            <a:r>
              <a:rPr kumimoji="0" lang="sk-SK" altLang="sk-SK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</a:rPr>
              <a:t>the</a:t>
            </a:r>
            <a:r>
              <a:rPr kumimoji="0" lang="sk-SK" altLang="sk-SK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</a:rPr>
              <a:t> Town </a:t>
            </a:r>
            <a:r>
              <a:rPr kumimoji="0" lang="sk-SK" altLang="sk-SK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</a:rPr>
              <a:t>Museum</a:t>
            </a:r>
            <a:r>
              <a:rPr kumimoji="0" lang="sk-SK" altLang="sk-SK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</a:rPr>
              <a:t>. </a:t>
            </a:r>
            <a:r>
              <a:rPr kumimoji="0" lang="sk-SK" altLang="sk-SK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</a:rPr>
              <a:t>It</a:t>
            </a:r>
            <a:r>
              <a:rPr kumimoji="0" lang="sk-SK" altLang="sk-SK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</a:rPr>
              <a:t> </a:t>
            </a:r>
            <a:r>
              <a:rPr kumimoji="0" lang="sk-SK" altLang="sk-SK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</a:rPr>
              <a:t>is</a:t>
            </a:r>
            <a:r>
              <a:rPr kumimoji="0" lang="sk-SK" altLang="sk-SK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</a:rPr>
              <a:t> </a:t>
            </a:r>
            <a:r>
              <a:rPr kumimoji="0" lang="sk-SK" altLang="sk-SK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</a:rPr>
              <a:t>continually</a:t>
            </a:r>
            <a:r>
              <a:rPr kumimoji="0" lang="sk-SK" altLang="sk-SK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</a:rPr>
              <a:t> </a:t>
            </a:r>
            <a:r>
              <a:rPr kumimoji="0" lang="sk-SK" altLang="sk-SK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</a:rPr>
              <a:t>the</a:t>
            </a:r>
            <a:r>
              <a:rPr kumimoji="0" lang="sk-SK" altLang="sk-SK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</a:rPr>
              <a:t> </a:t>
            </a:r>
            <a:r>
              <a:rPr kumimoji="0" lang="sk-SK" altLang="sk-SK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</a:rPr>
              <a:t>oldest</a:t>
            </a:r>
            <a:r>
              <a:rPr kumimoji="0" lang="sk-SK" altLang="sk-SK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</a:rPr>
              <a:t> </a:t>
            </a:r>
            <a:r>
              <a:rPr kumimoji="0" lang="sk-SK" altLang="sk-SK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</a:rPr>
              <a:t>cultural</a:t>
            </a:r>
            <a:endParaRPr kumimoji="0" lang="sk-SK" altLang="sk-SK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entury Gothic" panose="020B0502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altLang="sk-SK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</a:rPr>
              <a:t> </a:t>
            </a:r>
            <a:r>
              <a:rPr kumimoji="0" lang="sk-SK" altLang="sk-SK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</a:rPr>
              <a:t>institution</a:t>
            </a:r>
            <a:r>
              <a:rPr kumimoji="0" lang="sk-SK" altLang="sk-SK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</a:rPr>
              <a:t> in </a:t>
            </a:r>
            <a:r>
              <a:rPr kumimoji="0" lang="sk-SK" altLang="sk-SK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</a:rPr>
              <a:t>the</a:t>
            </a:r>
            <a:r>
              <a:rPr kumimoji="0" lang="sk-SK" altLang="sk-SK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</a:rPr>
              <a:t> city and </a:t>
            </a:r>
            <a:r>
              <a:rPr kumimoji="0" lang="sk-SK" altLang="sk-SK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</a:rPr>
              <a:t>the</a:t>
            </a:r>
            <a:r>
              <a:rPr kumimoji="0" lang="sk-SK" altLang="sk-SK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</a:rPr>
              <a:t> </a:t>
            </a:r>
            <a:r>
              <a:rPr kumimoji="0" lang="sk-SK" altLang="sk-SK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</a:rPr>
              <a:t>second</a:t>
            </a:r>
            <a:r>
              <a:rPr kumimoji="0" lang="sk-SK" altLang="sk-SK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</a:rPr>
              <a:t> </a:t>
            </a:r>
            <a:r>
              <a:rPr kumimoji="0" lang="sk-SK" altLang="sk-SK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</a:rPr>
              <a:t>oldest</a:t>
            </a:r>
            <a:r>
              <a:rPr kumimoji="0" lang="sk-SK" altLang="sk-SK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</a:rPr>
              <a:t> in </a:t>
            </a:r>
            <a:r>
              <a:rPr kumimoji="0" lang="sk-SK" altLang="sk-SK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</a:rPr>
              <a:t>the</a:t>
            </a:r>
            <a:r>
              <a:rPr kumimoji="0" lang="sk-SK" altLang="sk-SK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</a:rPr>
              <a:t> </a:t>
            </a:r>
            <a:r>
              <a:rPr kumimoji="0" lang="sk-SK" altLang="sk-SK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</a:rPr>
              <a:t>region</a:t>
            </a:r>
            <a:r>
              <a:rPr kumimoji="0" lang="sk-SK" altLang="sk-SK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</a:rPr>
              <a:t>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altLang="sk-SK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</a:rPr>
              <a:t>On 17 </a:t>
            </a:r>
            <a:r>
              <a:rPr kumimoji="0" lang="sk-SK" altLang="sk-SK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</a:rPr>
              <a:t>October</a:t>
            </a:r>
            <a:r>
              <a:rPr kumimoji="0" lang="sk-SK" altLang="sk-SK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</a:rPr>
              <a:t> 1909, </a:t>
            </a:r>
            <a:r>
              <a:rPr kumimoji="0" lang="sk-SK" altLang="sk-SK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</a:rPr>
              <a:t>the</a:t>
            </a:r>
            <a:r>
              <a:rPr kumimoji="0" lang="sk-SK" altLang="sk-SK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</a:rPr>
              <a:t> </a:t>
            </a:r>
            <a:r>
              <a:rPr kumimoji="0" lang="sk-SK" altLang="sk-SK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</a:rPr>
              <a:t>first</a:t>
            </a:r>
            <a:r>
              <a:rPr kumimoji="0" lang="sk-SK" altLang="sk-SK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</a:rPr>
              <a:t> </a:t>
            </a:r>
            <a:r>
              <a:rPr kumimoji="0" lang="sk-SK" altLang="sk-SK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</a:rPr>
              <a:t>municipal</a:t>
            </a:r>
            <a:r>
              <a:rPr kumimoji="0" lang="sk-SK" altLang="sk-SK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</a:rPr>
              <a:t> </a:t>
            </a:r>
            <a:r>
              <a:rPr kumimoji="0" lang="sk-SK" altLang="sk-SK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</a:rPr>
              <a:t>museum</a:t>
            </a:r>
            <a:r>
              <a:rPr kumimoji="0" lang="sk-SK" altLang="sk-SK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</a:rPr>
              <a:t> </a:t>
            </a:r>
            <a:r>
              <a:rPr kumimoji="0" lang="sk-SK" altLang="sk-SK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</a:rPr>
              <a:t>exibition</a:t>
            </a:r>
            <a:r>
              <a:rPr kumimoji="0" lang="sk-SK" altLang="sk-SK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</a:rPr>
              <a:t> </a:t>
            </a:r>
            <a:r>
              <a:rPr kumimoji="0" lang="sk-SK" altLang="sk-SK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</a:rPr>
              <a:t>was</a:t>
            </a:r>
            <a:r>
              <a:rPr kumimoji="0" lang="sk-SK" altLang="sk-SK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</a:rPr>
              <a:t> </a:t>
            </a:r>
            <a:r>
              <a:rPr kumimoji="0" lang="sk-SK" altLang="sk-SK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</a:rPr>
              <a:t>opened</a:t>
            </a:r>
            <a:r>
              <a:rPr kumimoji="0" lang="sk-SK" altLang="sk-SK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</a:rPr>
              <a:t> in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altLang="sk-SK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</a:rPr>
              <a:t> </a:t>
            </a:r>
            <a:r>
              <a:rPr kumimoji="0" lang="sk-SK" altLang="sk-SK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</a:rPr>
              <a:t>Matej's</a:t>
            </a:r>
            <a:r>
              <a:rPr kumimoji="0" lang="sk-SK" altLang="sk-SK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</a:rPr>
              <a:t> </a:t>
            </a:r>
            <a:r>
              <a:rPr kumimoji="0" lang="sk-SK" altLang="sk-SK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</a:rPr>
              <a:t>house</a:t>
            </a:r>
            <a:r>
              <a:rPr kumimoji="0" lang="sk-SK" altLang="sk-SK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</a:rPr>
              <a:t>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altLang="sk-SK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</a:rPr>
              <a:t> At </a:t>
            </a:r>
            <a:r>
              <a:rPr kumimoji="0" lang="sk-SK" altLang="sk-SK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</a:rPr>
              <a:t>present</a:t>
            </a:r>
            <a:r>
              <a:rPr kumimoji="0" lang="sk-SK" altLang="sk-SK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</a:rPr>
              <a:t>, </a:t>
            </a:r>
            <a:r>
              <a:rPr kumimoji="0" lang="sk-SK" altLang="sk-SK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</a:rPr>
              <a:t>the</a:t>
            </a:r>
            <a:r>
              <a:rPr kumimoji="0" lang="sk-SK" altLang="sk-SK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</a:rPr>
              <a:t> </a:t>
            </a:r>
            <a:r>
              <a:rPr kumimoji="0" lang="sk-SK" altLang="sk-SK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</a:rPr>
              <a:t>Central</a:t>
            </a:r>
            <a:r>
              <a:rPr kumimoji="0" lang="sk-SK" altLang="sk-SK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</a:rPr>
              <a:t> Slovak </a:t>
            </a:r>
            <a:r>
              <a:rPr kumimoji="0" lang="sk-SK" altLang="sk-SK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</a:rPr>
              <a:t>Museum</a:t>
            </a:r>
            <a:r>
              <a:rPr kumimoji="0" lang="sk-SK" altLang="sk-SK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</a:rPr>
              <a:t> </a:t>
            </a:r>
            <a:r>
              <a:rPr kumimoji="0" lang="sk-SK" altLang="sk-SK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</a:rPr>
              <a:t>is</a:t>
            </a:r>
            <a:r>
              <a:rPr kumimoji="0" lang="sk-SK" altLang="sk-SK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</a:rPr>
              <a:t> a </a:t>
            </a:r>
            <a:r>
              <a:rPr kumimoji="0" lang="sk-SK" altLang="sk-SK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</a:rPr>
              <a:t>regional</a:t>
            </a:r>
            <a:r>
              <a:rPr kumimoji="0" lang="sk-SK" altLang="sk-SK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</a:rPr>
              <a:t> </a:t>
            </a:r>
            <a:r>
              <a:rPr kumimoji="0" lang="sk-SK" altLang="sk-SK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</a:rPr>
              <a:t>institution</a:t>
            </a:r>
            <a:r>
              <a:rPr kumimoji="0" lang="sk-SK" altLang="sk-SK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</a:rPr>
              <a:t> </a:t>
            </a:r>
            <a:r>
              <a:rPr kumimoji="0" lang="sk-SK" altLang="sk-SK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</a:rPr>
              <a:t>offering</a:t>
            </a:r>
            <a:r>
              <a:rPr kumimoji="0" lang="sk-SK" altLang="sk-SK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</a:rPr>
              <a:t> </a:t>
            </a:r>
            <a:r>
              <a:rPr kumimoji="0" lang="sk-SK" altLang="sk-SK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</a:rPr>
              <a:t>rich</a:t>
            </a:r>
            <a:r>
              <a:rPr kumimoji="0" lang="sk-SK" altLang="sk-SK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altLang="sk-SK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</a:rPr>
              <a:t>documentation</a:t>
            </a:r>
            <a:r>
              <a:rPr kumimoji="0" lang="sk-SK" altLang="sk-SK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</a:rPr>
              <a:t> of </a:t>
            </a:r>
            <a:r>
              <a:rPr kumimoji="0" lang="sk-SK" altLang="sk-SK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</a:rPr>
              <a:t>the</a:t>
            </a:r>
            <a:r>
              <a:rPr kumimoji="0" lang="sk-SK" altLang="sk-SK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altLang="sk-SK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</a:rPr>
              <a:t>development</a:t>
            </a:r>
            <a:r>
              <a:rPr kumimoji="0" lang="sk-SK" altLang="sk-SK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</a:rPr>
              <a:t> of society and </a:t>
            </a:r>
            <a:r>
              <a:rPr kumimoji="0" lang="sk-SK" altLang="sk-SK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</a:rPr>
              <a:t>nature</a:t>
            </a:r>
            <a:r>
              <a:rPr kumimoji="0" lang="sk-SK" altLang="sk-SK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</a:rPr>
              <a:t> of </a:t>
            </a:r>
            <a:r>
              <a:rPr kumimoji="0" lang="sk-SK" altLang="sk-SK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</a:rPr>
              <a:t>Central</a:t>
            </a:r>
            <a:r>
              <a:rPr kumimoji="0" lang="sk-SK" altLang="sk-SK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</a:rPr>
              <a:t> Slovakia. </a:t>
            </a:r>
            <a:r>
              <a:rPr kumimoji="0" lang="sk-SK" altLang="sk-SK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</a:rPr>
              <a:t>It</a:t>
            </a:r>
            <a:r>
              <a:rPr kumimoji="0" lang="sk-SK" altLang="sk-SK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</a:rPr>
              <a:t> </a:t>
            </a:r>
            <a:r>
              <a:rPr kumimoji="0" lang="sk-SK" altLang="sk-SK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</a:rPr>
              <a:t>consists</a:t>
            </a:r>
            <a:r>
              <a:rPr kumimoji="0" lang="sk-SK" altLang="sk-SK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</a:rPr>
              <a:t> of </a:t>
            </a:r>
            <a:r>
              <a:rPr kumimoji="0" lang="sk-SK" altLang="sk-SK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</a:rPr>
              <a:t>three</a:t>
            </a:r>
            <a:r>
              <a:rPr kumimoji="0" lang="sk-SK" altLang="sk-SK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</a:rPr>
              <a:t> </a:t>
            </a:r>
            <a:r>
              <a:rPr kumimoji="0" lang="sk-SK" altLang="sk-SK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</a:rPr>
              <a:t>expositions</a:t>
            </a:r>
            <a:r>
              <a:rPr kumimoji="0" lang="sk-SK" altLang="sk-SK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</a:rPr>
              <a:t>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altLang="sk-SK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</a:rPr>
              <a:t> </a:t>
            </a:r>
            <a:r>
              <a:rPr kumimoji="0" lang="sk-SK" altLang="sk-SK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</a:rPr>
              <a:t>Matej's</a:t>
            </a:r>
            <a:r>
              <a:rPr kumimoji="0" lang="sk-SK" altLang="sk-SK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</a:rPr>
              <a:t> </a:t>
            </a:r>
            <a:r>
              <a:rPr kumimoji="0" lang="sk-SK" altLang="sk-SK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</a:rPr>
              <a:t>House</a:t>
            </a:r>
            <a:r>
              <a:rPr kumimoji="0" lang="sk-SK" altLang="sk-SK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</a:rPr>
              <a:t>, </a:t>
            </a:r>
            <a:r>
              <a:rPr kumimoji="0" lang="sk-SK" altLang="sk-SK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</a:rPr>
              <a:t>Thurzo's</a:t>
            </a:r>
            <a:r>
              <a:rPr kumimoji="0" lang="sk-SK" altLang="sk-SK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</a:rPr>
              <a:t> </a:t>
            </a:r>
            <a:r>
              <a:rPr kumimoji="0" lang="sk-SK" altLang="sk-SK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</a:rPr>
              <a:t>House</a:t>
            </a:r>
            <a:r>
              <a:rPr kumimoji="0" lang="sk-SK" altLang="sk-SK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</a:rPr>
              <a:t> and </a:t>
            </a:r>
            <a:r>
              <a:rPr kumimoji="0" lang="sk-SK" altLang="sk-SK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</a:rPr>
              <a:t>Tihányi</a:t>
            </a:r>
            <a:r>
              <a:rPr kumimoji="0" lang="sk-SK" altLang="sk-SK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</a:rPr>
              <a:t> </a:t>
            </a:r>
            <a:r>
              <a:rPr kumimoji="0" lang="sk-SK" altLang="sk-SK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</a:rPr>
              <a:t>Mansion</a:t>
            </a:r>
            <a:r>
              <a:rPr kumimoji="0" lang="sk-SK" altLang="sk-SK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</a:rPr>
              <a:t>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altLang="sk-SK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entury Gothic" panose="020B0502020202020204" pitchFamily="34" charset="0"/>
            </a:endParaRPr>
          </a:p>
        </p:txBody>
      </p:sp>
      <p:pic>
        <p:nvPicPr>
          <p:cNvPr id="5" name="Obrázo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27287" y="136634"/>
            <a:ext cx="2680630" cy="24092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6713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ym">
  <a:themeElements>
    <a:clrScheme name="Dym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Dym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ym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TM02892315[[fn=Dym]]</Template>
  <TotalTime>106</TotalTime>
  <Words>297</Words>
  <Application>Microsoft Office PowerPoint</Application>
  <PresentationFormat>Širokouhlá</PresentationFormat>
  <Paragraphs>24</Paragraphs>
  <Slides>5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3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Wingdings 3</vt:lpstr>
      <vt:lpstr>Dym</vt:lpstr>
      <vt:lpstr>Banská Bystrica</vt:lpstr>
      <vt:lpstr> SNP Memorial</vt:lpstr>
      <vt:lpstr>Stone fountain</vt:lpstr>
      <vt:lpstr>St. Elizabeth´s Church</vt:lpstr>
      <vt:lpstr>Central Slovak museum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Banská Bystrica</dc:title>
  <dc:creator>Lukáš Géc</dc:creator>
  <cp:lastModifiedBy>Lukáš Géc</cp:lastModifiedBy>
  <cp:revision>13</cp:revision>
  <dcterms:created xsi:type="dcterms:W3CDTF">2020-02-04T07:51:05Z</dcterms:created>
  <dcterms:modified xsi:type="dcterms:W3CDTF">2020-02-11T07:58:29Z</dcterms:modified>
</cp:coreProperties>
</file>