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1ab792a6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1ab792a6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1ab792a6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1ab792a6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3f170643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3f170643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3f170643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3f170643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1ab792a6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1ab792a6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1ab792a6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1ab792a6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1ab792a6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1ab792a6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1ab792a6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1ab792a6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1ab792a62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1ab792a6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1ab792a6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1ab792a6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gif"/><Relationship Id="rId4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Hi my name is John-Olav pedersen skålevik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and </a:t>
            </a:r>
            <a:r>
              <a:rPr lang="no"/>
              <a:t>i'm</a:t>
            </a:r>
            <a:r>
              <a:rPr lang="no"/>
              <a:t> from </a:t>
            </a:r>
            <a:r>
              <a:rPr lang="no"/>
              <a:t>beautiful</a:t>
            </a:r>
            <a:r>
              <a:rPr lang="no"/>
              <a:t> Norway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97800"/>
            <a:ext cx="2187801" cy="19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2350" y="3342575"/>
            <a:ext cx="3201651" cy="180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My </a:t>
            </a:r>
            <a:r>
              <a:rPr lang="no"/>
              <a:t>hopeful</a:t>
            </a:r>
            <a:r>
              <a:rPr lang="no"/>
              <a:t> future jobb</a:t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400"/>
              <a:t>What I hope I get as a </a:t>
            </a:r>
            <a:r>
              <a:rPr lang="no" sz="1400"/>
              <a:t>job</a:t>
            </a:r>
            <a:r>
              <a:rPr lang="no" sz="1400"/>
              <a:t> in the future is </a:t>
            </a:r>
            <a:r>
              <a:rPr lang="no" sz="1400"/>
              <a:t>paleontologist way because I have always loved dinosaurs and other prehistoric animals </a:t>
            </a:r>
            <a:r>
              <a:rPr lang="no" sz="1400"/>
              <a:t> </a:t>
            </a:r>
            <a:r>
              <a:rPr lang="no" sz="1400"/>
              <a:t>such</a:t>
            </a:r>
            <a:r>
              <a:rPr lang="no" sz="1400"/>
              <a:t> as spinosaurus, carnotaurus, dodo and the hell pig.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no" sz="2400"/>
              <a:t>:)</a:t>
            </a:r>
            <a:endParaRPr sz="2400"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8375" y="3069275"/>
            <a:ext cx="2765626" cy="207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0000FF"/>
                </a:solidFill>
              </a:rPr>
              <a:t>Made by My John-Olav :)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o"/>
              <a:t>Fun fact: I like to keep my words short. </a:t>
            </a: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8350" y="3334700"/>
            <a:ext cx="3215651" cy="180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My place</a:t>
            </a:r>
            <a:r>
              <a:rPr lang="no"/>
              <a:t> </a:t>
            </a:r>
            <a:r>
              <a:rPr lang="no"/>
              <a:t> 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400"/>
              <a:t>I live in a place called Fagrehaugen 25 (the picture I got is from 2009 so it’s pretty outdated)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 sz="1400"/>
              <a:t>My house is quite big it has </a:t>
            </a:r>
            <a:r>
              <a:rPr lang="no" sz="1400"/>
              <a:t>room</a:t>
            </a:r>
            <a:r>
              <a:rPr lang="no" sz="1400"/>
              <a:t> for 5-6-7 people and my room is not that big it’s </a:t>
            </a:r>
            <a:r>
              <a:rPr lang="no" sz="1400"/>
              <a:t>actually pretty small and a mess… but hey it is good enuf for my.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496" y="3052896"/>
            <a:ext cx="5559501" cy="20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things about my and my family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o" sz="1400"/>
              <a:t>Let’s start with my family. I have 2 sisters one whose older and one </a:t>
            </a:r>
            <a:r>
              <a:rPr lang="no" sz="1400"/>
              <a:t>whose</a:t>
            </a:r>
            <a:r>
              <a:rPr lang="no" sz="1400"/>
              <a:t> younger, 0 brothers a mom and a dad (</a:t>
            </a:r>
            <a:r>
              <a:rPr lang="no" sz="1400"/>
              <a:t>could</a:t>
            </a:r>
            <a:r>
              <a:rPr lang="no" sz="1400"/>
              <a:t> have had a brother but he is </a:t>
            </a:r>
            <a:r>
              <a:rPr lang="no" sz="1400"/>
              <a:t>dead because crib death) my family is big and it is so big there are many family members i don’t know yet.</a:t>
            </a:r>
            <a:endParaRPr sz="14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200" y="3486150"/>
            <a:ext cx="4876800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What i like to do and just like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400"/>
              <a:t>There</a:t>
            </a:r>
            <a:r>
              <a:rPr lang="no" sz="1400"/>
              <a:t> are </a:t>
            </a:r>
            <a:r>
              <a:rPr lang="no" sz="1400"/>
              <a:t>many</a:t>
            </a:r>
            <a:r>
              <a:rPr lang="no" sz="1400"/>
              <a:t> things I like to do in my </a:t>
            </a:r>
            <a:r>
              <a:rPr lang="no" sz="1400"/>
              <a:t>spare</a:t>
            </a:r>
            <a:r>
              <a:rPr lang="no" sz="1400"/>
              <a:t> time </a:t>
            </a:r>
            <a:r>
              <a:rPr lang="no" sz="1400"/>
              <a:t>such</a:t>
            </a:r>
            <a:r>
              <a:rPr lang="no" sz="1400"/>
              <a:t> as </a:t>
            </a:r>
            <a:r>
              <a:rPr lang="no" sz="1400"/>
              <a:t>relaxing</a:t>
            </a:r>
            <a:r>
              <a:rPr lang="no" sz="1400"/>
              <a:t> </a:t>
            </a:r>
            <a:r>
              <a:rPr lang="no" sz="1400"/>
              <a:t>while</a:t>
            </a:r>
            <a:r>
              <a:rPr lang="no" sz="1400"/>
              <a:t> watching youtube or watching movies with my family and </a:t>
            </a:r>
            <a:r>
              <a:rPr lang="no" sz="1400"/>
              <a:t>that's</a:t>
            </a:r>
            <a:r>
              <a:rPr lang="no" sz="1400"/>
              <a:t> it aint I </a:t>
            </a:r>
            <a:r>
              <a:rPr lang="no" sz="1400"/>
              <a:t>interesting</a:t>
            </a:r>
            <a:r>
              <a:rPr lang="no" sz="1400"/>
              <a:t>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no" sz="1400"/>
              <a:t>I like music as </a:t>
            </a:r>
            <a:r>
              <a:rPr lang="no" sz="1400"/>
              <a:t>much</a:t>
            </a:r>
            <a:r>
              <a:rPr lang="no" sz="1400"/>
              <a:t> as the other person, but as everyone says people have different taste and I have my own, what i like is </a:t>
            </a:r>
            <a:r>
              <a:rPr lang="no" sz="1400"/>
              <a:t>techno music and meny good artist and youtube channels use techno music such as (youtube channels) the living tombstone and nerd out (artists) Marshmallow and Skrillex. </a:t>
            </a:r>
            <a:endParaRPr sz="1400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0200" y="3013225"/>
            <a:ext cx="1703798" cy="2130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Favourite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Movies/series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 sz="1400"/>
              <a:t>My favourite movie </a:t>
            </a:r>
            <a:r>
              <a:rPr lang="no" sz="1400"/>
              <a:t>of</a:t>
            </a:r>
            <a:r>
              <a:rPr lang="no" sz="1400"/>
              <a:t> all time is a tie </a:t>
            </a:r>
            <a:r>
              <a:rPr lang="no" sz="1400"/>
              <a:t>between</a:t>
            </a:r>
            <a:r>
              <a:rPr lang="no" sz="1400"/>
              <a:t> three it’s between star wars III, flåklypa grand prix and Askeladden soria i moria slotte, and now we com to favourite series… and it is also a tie between Dr. stone and 7 seeds </a:t>
            </a:r>
            <a:r>
              <a:rPr lang="no" sz="1400"/>
              <a:t>which</a:t>
            </a:r>
            <a:r>
              <a:rPr lang="no" sz="1400"/>
              <a:t> are both animes ;)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/>
              <a:t>food/ school subject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 sz="1400"/>
              <a:t>So to make this quick my favourite food is pizza and my favourite school subject is history.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575" y="3461700"/>
            <a:ext cx="2132350" cy="16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ye i don’t like this very mutch</a:t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One of the things I just don’t like is </a:t>
            </a:r>
            <a:r>
              <a:rPr lang="no"/>
              <a:t>football</a:t>
            </a:r>
            <a:r>
              <a:rPr lang="no"/>
              <a:t>/soccer, it’s hard to </a:t>
            </a:r>
            <a:r>
              <a:rPr lang="no"/>
              <a:t>explain</a:t>
            </a:r>
            <a:r>
              <a:rPr lang="no"/>
              <a:t> but it is true… I guess it might </a:t>
            </a:r>
            <a:r>
              <a:rPr lang="no"/>
              <a:t>be</a:t>
            </a:r>
            <a:r>
              <a:rPr lang="no"/>
              <a:t> </a:t>
            </a:r>
            <a:r>
              <a:rPr lang="no"/>
              <a:t>because I don’t understand why people are so excited for some person who just kicks a ball, but hey what do i know. p.s i don’t follow any football teams o_o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5225" y="2788975"/>
            <a:ext cx="3288450" cy="235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2400"/>
              <a:t>What I like about living in norway sotra</a:t>
            </a:r>
            <a:endParaRPr sz="2400"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What I like about Norway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 sz="1400"/>
              <a:t>What i like the most about living in Norway is the </a:t>
            </a:r>
            <a:r>
              <a:rPr lang="no" sz="1400"/>
              <a:t>beautiful</a:t>
            </a:r>
            <a:r>
              <a:rPr lang="no" sz="1400"/>
              <a:t> nature, so luss and green, oh it makes my </a:t>
            </a:r>
            <a:r>
              <a:rPr lang="no" sz="1400"/>
              <a:t>heart</a:t>
            </a:r>
            <a:r>
              <a:rPr lang="no" sz="1400"/>
              <a:t> melt.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/>
              <a:t>What I like about Sotra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no" sz="1400"/>
              <a:t>The thing I like about Sotra is the </a:t>
            </a:r>
            <a:r>
              <a:rPr lang="no" sz="1400"/>
              <a:t>coastlines with the abundance of fish.</a:t>
            </a:r>
            <a:endParaRPr sz="1400"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2850" y="3252650"/>
            <a:ext cx="2521152" cy="189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Places around the world i have been to </a:t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o"/>
              <a:t>I haven’t been to that many places, but I have been to some so let me tell you about them, there is the country i have visited the most and that is Spain, and now for some places I only think I have been one time there is Turkey and Bulgaria, but the places I have been to the most are Sweden and only some times Denmark.</a:t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0363" y="2981313"/>
            <a:ext cx="2333625" cy="21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what </a:t>
            </a:r>
            <a:r>
              <a:rPr lang="no"/>
              <a:t>i'm</a:t>
            </a:r>
            <a:r>
              <a:rPr lang="no"/>
              <a:t> curious about other </a:t>
            </a:r>
            <a:r>
              <a:rPr lang="no"/>
              <a:t>countries</a:t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Some questions i have are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lang="no" sz="1400"/>
              <a:t>Are the </a:t>
            </a:r>
            <a:r>
              <a:rPr lang="no" sz="1400"/>
              <a:t>stereotypes</a:t>
            </a:r>
            <a:r>
              <a:rPr lang="no" sz="1400"/>
              <a:t> </a:t>
            </a:r>
            <a:r>
              <a:rPr lang="no" sz="1400"/>
              <a:t>true or false?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no" sz="1400"/>
              <a:t> What is your </a:t>
            </a:r>
            <a:r>
              <a:rPr lang="no" sz="1400"/>
              <a:t>favorite</a:t>
            </a:r>
            <a:r>
              <a:rPr lang="no" sz="1400"/>
              <a:t> food?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no" sz="1400"/>
              <a:t>How's</a:t>
            </a:r>
            <a:r>
              <a:rPr lang="no" sz="1400"/>
              <a:t> the summers?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no" sz="1400"/>
              <a:t>Who is the most well </a:t>
            </a:r>
            <a:r>
              <a:rPr lang="no" sz="1400"/>
              <a:t>known</a:t>
            </a:r>
            <a:r>
              <a:rPr lang="no" sz="1400"/>
              <a:t> historical figure?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no" sz="1400"/>
              <a:t>What is the national animal of your country?</a:t>
            </a:r>
            <a:endParaRPr sz="1400"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6325" y="3517750"/>
            <a:ext cx="2167675" cy="162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