
<file path=[Content_Types].xml><?xml version="1.0" encoding="utf-8"?>
<Types xmlns="http://schemas.openxmlformats.org/package/2006/content-types">
  <Default Extension="jfif" ContentType="image/j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webp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latin typeface="Algerian" panose="04020705040A02060702" pitchFamily="82" charset="0"/>
              </a:rPr>
              <a:t>About</a:t>
            </a:r>
            <a:r>
              <a:rPr lang="sk-SK" dirty="0" smtClean="0">
                <a:latin typeface="Algerian" panose="04020705040A02060702" pitchFamily="82" charset="0"/>
              </a:rPr>
              <a:t> </a:t>
            </a:r>
            <a:r>
              <a:rPr lang="sk-SK" dirty="0" err="1" smtClean="0">
                <a:latin typeface="Algerian" panose="04020705040A02060702" pitchFamily="82" charset="0"/>
              </a:rPr>
              <a:t>me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5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live</a:t>
            </a:r>
            <a:r>
              <a:rPr lang="sk-SK" dirty="0" smtClean="0"/>
              <a:t> in </a:t>
            </a:r>
            <a:r>
              <a:rPr lang="sk-SK" dirty="0" err="1" smtClean="0"/>
              <a:t>slovakia</a:t>
            </a:r>
            <a:r>
              <a:rPr lang="sk-SK" dirty="0" smtClean="0"/>
              <a:t> and i go to </a:t>
            </a:r>
            <a:r>
              <a:rPr lang="sk-SK" dirty="0" err="1" smtClean="0"/>
              <a:t>school</a:t>
            </a:r>
            <a:r>
              <a:rPr lang="sk-SK" dirty="0" smtClean="0"/>
              <a:t> in  </a:t>
            </a:r>
            <a:r>
              <a:rPr lang="sk-SK" dirty="0" err="1" smtClean="0"/>
              <a:t>abraham</a:t>
            </a:r>
            <a:r>
              <a:rPr lang="sk-SK" dirty="0" smtClean="0"/>
              <a:t>. I Am 14.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" y="1874517"/>
            <a:ext cx="3594100" cy="35941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79" y="3362991"/>
            <a:ext cx="4646603" cy="30958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73" y="2761497"/>
            <a:ext cx="25431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 my </a:t>
            </a:r>
            <a:r>
              <a:rPr lang="sk-SK" dirty="0" err="1" smtClean="0"/>
              <a:t>free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I </a:t>
            </a:r>
            <a:r>
              <a:rPr lang="sk-SK" dirty="0" err="1" smtClean="0"/>
              <a:t>play</a:t>
            </a:r>
            <a:r>
              <a:rPr lang="sk-SK" dirty="0" smtClean="0"/>
              <a:t> pc </a:t>
            </a:r>
            <a:r>
              <a:rPr lang="sk-SK" dirty="0" err="1" smtClean="0"/>
              <a:t>games</a:t>
            </a:r>
            <a:r>
              <a:rPr lang="sk-SK" dirty="0" smtClean="0"/>
              <a:t>, </a:t>
            </a: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airsoft</a:t>
            </a:r>
            <a:r>
              <a:rPr lang="sk-SK" dirty="0" smtClean="0"/>
              <a:t>, </a:t>
            </a: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football</a:t>
            </a:r>
            <a:r>
              <a:rPr lang="sk-SK" dirty="0" smtClean="0"/>
              <a:t>, </a:t>
            </a:r>
            <a:r>
              <a:rPr lang="sk-SK" dirty="0" err="1" smtClean="0"/>
              <a:t>fishing</a:t>
            </a:r>
            <a:r>
              <a:rPr lang="sk-SK" dirty="0" smtClean="0"/>
              <a:t> and i </a:t>
            </a:r>
            <a:r>
              <a:rPr lang="sk-SK" dirty="0" err="1" smtClean="0"/>
              <a:t>eat</a:t>
            </a:r>
            <a:r>
              <a:rPr lang="sk-SK" dirty="0"/>
              <a:t>.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3" y="2710150"/>
            <a:ext cx="2143125" cy="21431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51" y="3781713"/>
            <a:ext cx="3724621" cy="23067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57" y="4484832"/>
            <a:ext cx="3559752" cy="23731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57" y="2199465"/>
            <a:ext cx="3920836" cy="19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 </a:t>
            </a:r>
            <a:r>
              <a:rPr lang="sk-SK" dirty="0" err="1" smtClean="0"/>
              <a:t>am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a </a:t>
            </a:r>
            <a:r>
              <a:rPr lang="sk-SK" dirty="0" err="1" smtClean="0"/>
              <a:t>sport</a:t>
            </a:r>
            <a:r>
              <a:rPr lang="sk-SK" dirty="0" smtClean="0"/>
              <a:t> </a:t>
            </a:r>
            <a:r>
              <a:rPr lang="sk-SK" dirty="0" err="1" smtClean="0"/>
              <a:t>car</a:t>
            </a:r>
            <a:r>
              <a:rPr lang="sk-SK" dirty="0" smtClean="0"/>
              <a:t>,... Nissan </a:t>
            </a:r>
            <a:r>
              <a:rPr lang="sk-SK" dirty="0" err="1" smtClean="0"/>
              <a:t>gtr</a:t>
            </a:r>
            <a:r>
              <a:rPr lang="sk-SK" dirty="0" smtClean="0"/>
              <a:t>, </a:t>
            </a:r>
            <a:r>
              <a:rPr lang="sk-SK" dirty="0" err="1" smtClean="0"/>
              <a:t>dodge</a:t>
            </a:r>
            <a:r>
              <a:rPr lang="sk-SK" dirty="0" smtClean="0"/>
              <a:t> </a:t>
            </a:r>
            <a:r>
              <a:rPr lang="sk-SK" dirty="0" err="1" smtClean="0"/>
              <a:t>challenger</a:t>
            </a:r>
            <a:r>
              <a:rPr lang="sk-SK" dirty="0" smtClean="0"/>
              <a:t>, mercedes </a:t>
            </a:r>
            <a:r>
              <a:rPr lang="sk-SK" dirty="0" err="1" smtClean="0"/>
              <a:t>amg</a:t>
            </a:r>
            <a:r>
              <a:rPr lang="sk-SK" dirty="0" smtClean="0"/>
              <a:t> g63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686176"/>
            <a:ext cx="4448752" cy="27781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3" y="4004832"/>
            <a:ext cx="4443974" cy="27774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76" y="1874517"/>
            <a:ext cx="3784384" cy="25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5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I </a:t>
            </a:r>
            <a:r>
              <a:rPr lang="sk-SK" dirty="0" err="1" smtClean="0"/>
              <a:t>am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songs</a:t>
            </a:r>
            <a:r>
              <a:rPr lang="sk-SK" dirty="0" smtClean="0"/>
              <a:t>.... Pop </a:t>
            </a:r>
            <a:r>
              <a:rPr lang="sk-SK" dirty="0" err="1" smtClean="0"/>
              <a:t>music,rap</a:t>
            </a:r>
            <a:r>
              <a:rPr lang="sk-SK" dirty="0" smtClean="0"/>
              <a:t>,...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My </a:t>
            </a:r>
            <a:r>
              <a:rPr lang="sk-SK" dirty="0" err="1" smtClean="0"/>
              <a:t>favourite</a:t>
            </a:r>
            <a:r>
              <a:rPr lang="sk-SK" dirty="0" smtClean="0"/>
              <a:t> </a:t>
            </a:r>
            <a:r>
              <a:rPr lang="sk-SK" dirty="0" err="1" smtClean="0"/>
              <a:t>songs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Tones</a:t>
            </a:r>
            <a:r>
              <a:rPr lang="sk-SK" dirty="0" smtClean="0">
                <a:solidFill>
                  <a:schemeClr val="tx1"/>
                </a:solidFill>
              </a:rPr>
              <a:t> And I – </a:t>
            </a:r>
            <a:r>
              <a:rPr lang="sk-SK" dirty="0" err="1" smtClean="0">
                <a:solidFill>
                  <a:schemeClr val="tx1"/>
                </a:solidFill>
              </a:rPr>
              <a:t>Dance</a:t>
            </a: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Monkey</a:t>
            </a:r>
            <a:r>
              <a:rPr lang="sk-SK" dirty="0" smtClean="0">
                <a:solidFill>
                  <a:schemeClr val="tx1"/>
                </a:solidFill>
              </a:rPr>
              <a:t>, Post </a:t>
            </a:r>
            <a:r>
              <a:rPr lang="sk-SK" dirty="0" err="1" smtClean="0">
                <a:solidFill>
                  <a:schemeClr val="tx1"/>
                </a:solidFill>
              </a:rPr>
              <a:t>Malone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– </a:t>
            </a:r>
            <a:r>
              <a:rPr lang="sk-SK" dirty="0" err="1" smtClean="0">
                <a:solidFill>
                  <a:schemeClr val="tx1"/>
                </a:solidFill>
              </a:rPr>
              <a:t>Rockstar</a:t>
            </a:r>
            <a:r>
              <a:rPr lang="sk-SK" dirty="0" smtClean="0">
                <a:solidFill>
                  <a:schemeClr val="tx1"/>
                </a:solidFill>
              </a:rPr>
              <a:t>, Michael </a:t>
            </a:r>
            <a:r>
              <a:rPr lang="sk-SK" dirty="0" err="1" smtClean="0">
                <a:solidFill>
                  <a:schemeClr val="tx1"/>
                </a:solidFill>
              </a:rPr>
              <a:t>Jackson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They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don´t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care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about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us</a:t>
            </a:r>
            <a:r>
              <a:rPr lang="sk-SK" dirty="0" smtClean="0">
                <a:solidFill>
                  <a:schemeClr val="tx1"/>
                </a:solidFill>
              </a:rPr>
              <a:t>,...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4" y="3841241"/>
            <a:ext cx="2744932" cy="27449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7" y="3134660"/>
            <a:ext cx="4879879" cy="27449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67" y="3917331"/>
            <a:ext cx="3130213" cy="23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My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favourite</a:t>
            </a:r>
            <a:r>
              <a:rPr lang="sk-SK" dirty="0" smtClean="0"/>
              <a:t> pc game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Fortnite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Fortnite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game </a:t>
            </a:r>
            <a:r>
              <a:rPr lang="sk-SK" dirty="0" err="1" smtClean="0"/>
              <a:t>where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goal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survive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players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map</a:t>
            </a:r>
            <a:r>
              <a:rPr lang="sk-SK" dirty="0" smtClean="0"/>
              <a:t>. My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highkil</a:t>
            </a:r>
            <a:r>
              <a:rPr lang="sk-SK" dirty="0" smtClean="0"/>
              <a:t> in </a:t>
            </a:r>
            <a:r>
              <a:rPr lang="sk-SK" dirty="0" err="1" smtClean="0"/>
              <a:t>solo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11 </a:t>
            </a:r>
            <a:r>
              <a:rPr lang="sk-SK" dirty="0" err="1" smtClean="0"/>
              <a:t>kills</a:t>
            </a:r>
            <a:r>
              <a:rPr lang="sk-SK" dirty="0" smtClean="0"/>
              <a:t>. My </a:t>
            </a:r>
            <a:r>
              <a:rPr lang="sk-SK" dirty="0" err="1" smtClean="0"/>
              <a:t>fovourite</a:t>
            </a:r>
            <a:r>
              <a:rPr lang="sk-SK" dirty="0" smtClean="0"/>
              <a:t> skin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Raptor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3740727"/>
            <a:ext cx="5230671" cy="292442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13" y="3079975"/>
            <a:ext cx="3351688" cy="33516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3" y="3485531"/>
            <a:ext cx="4256109" cy="23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2"/>
            <a:ext cx="12192000" cy="6868732"/>
          </a:xfrm>
        </p:spPr>
      </p:pic>
    </p:spTree>
    <p:extLst>
      <p:ext uri="{BB962C8B-B14F-4D97-AF65-F5344CB8AC3E}">
        <p14:creationId xmlns:p14="http://schemas.microsoft.com/office/powerpoint/2010/main" val="46193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TM10001106[[fn=Odznak]]</Template>
  <TotalTime>36</TotalTime>
  <Words>124</Words>
  <Application>Microsoft Office PowerPoint</Application>
  <PresentationFormat>Širokouhlá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Algerian</vt:lpstr>
      <vt:lpstr>Arial</vt:lpstr>
      <vt:lpstr>Gill Sans MT</vt:lpstr>
      <vt:lpstr>Impact</vt:lpstr>
      <vt:lpstr>Badge</vt:lpstr>
      <vt:lpstr>About me</vt:lpstr>
      <vt:lpstr>I live in slovakia and i go to school in  abraham. I Am 14.</vt:lpstr>
      <vt:lpstr>In my free time I play pc games, play airsoft, play football, fishing and i eat.</vt:lpstr>
      <vt:lpstr>I am like a sport car,... Nissan gtr, dodge challenger, mercedes amg g63</vt:lpstr>
      <vt:lpstr>I am like songs.... Pop music,rap,...</vt:lpstr>
      <vt:lpstr>My very favourite pc game is Fortnite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</dc:title>
  <dc:creator>Marek Hitka</dc:creator>
  <cp:lastModifiedBy>Marek Hitka</cp:lastModifiedBy>
  <cp:revision>6</cp:revision>
  <dcterms:created xsi:type="dcterms:W3CDTF">2019-10-16T10:04:45Z</dcterms:created>
  <dcterms:modified xsi:type="dcterms:W3CDTF">2019-10-25T08:40:23Z</dcterms:modified>
</cp:coreProperties>
</file>