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2601806-EE48-B94C-9BCC-6466CAB92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2349" y="-1316456"/>
            <a:ext cx="7607301" cy="5401408"/>
          </a:xfrm>
        </p:spPr>
        <p:txBody>
          <a:bodyPr/>
          <a:lstStyle/>
          <a:p>
            <a:r>
              <a:rPr lang="tr-TR" b="1"/>
              <a:t>LAHMACUN</a:t>
            </a:r>
          </a:p>
        </p:txBody>
      </p:sp>
      <p:pic>
        <p:nvPicPr>
          <p:cNvPr id="3" name="Resim 3">
            <a:extLst>
              <a:ext uri="{FF2B5EF4-FFF2-40B4-BE49-F238E27FC236}">
                <a16:creationId xmlns:a16="http://schemas.microsoft.com/office/drawing/2014/main" xmlns="" id="{464E49B9-78E7-2046-938A-134FFDD53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32" y="557081"/>
            <a:ext cx="3672520" cy="2539652"/>
          </a:xfrm>
          <a:prstGeom prst="rect">
            <a:avLst/>
          </a:prstGeom>
        </p:spPr>
      </p:pic>
      <p:pic>
        <p:nvPicPr>
          <p:cNvPr id="5" name="Resim 5">
            <a:extLst>
              <a:ext uri="{FF2B5EF4-FFF2-40B4-BE49-F238E27FC236}">
                <a16:creationId xmlns:a16="http://schemas.microsoft.com/office/drawing/2014/main" xmlns="" id="{4BB76680-C05E-B044-B410-1A8D2E65E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822" y="600606"/>
            <a:ext cx="3348578" cy="2539652"/>
          </a:xfrm>
          <a:prstGeom prst="rect">
            <a:avLst/>
          </a:prstGeom>
        </p:spPr>
      </p:pic>
      <p:pic>
        <p:nvPicPr>
          <p:cNvPr id="7" name="Resim 7">
            <a:extLst>
              <a:ext uri="{FF2B5EF4-FFF2-40B4-BE49-F238E27FC236}">
                <a16:creationId xmlns:a16="http://schemas.microsoft.com/office/drawing/2014/main" xmlns="" id="{D410D57F-C633-2B42-BA2A-9035505B7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032" y="4275452"/>
            <a:ext cx="3354902" cy="2215968"/>
          </a:xfrm>
          <a:prstGeom prst="rect">
            <a:avLst/>
          </a:prstGeom>
        </p:spPr>
      </p:pic>
      <p:pic>
        <p:nvPicPr>
          <p:cNvPr id="9" name="Resim 9">
            <a:extLst>
              <a:ext uri="{FF2B5EF4-FFF2-40B4-BE49-F238E27FC236}">
                <a16:creationId xmlns:a16="http://schemas.microsoft.com/office/drawing/2014/main" xmlns="" id="{F4534517-6E7D-7849-A512-A34635E784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0125" y="3717742"/>
            <a:ext cx="2834431" cy="253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3694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36C238B-B518-3D41-8867-6662D4C16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5029201" cy="41148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r-TR" sz="51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Lahmacun</a:t>
            </a:r>
            <a:r>
              <a:rPr lang="en-US" sz="51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is a round, thin piece of dough topped with minced meat, minced vegetables and herbs including onions, tomatoes and parsley, and spices such as cayenne pepper, paprika, cumin and cinnamon, then baked. </a:t>
            </a:r>
            <a:endParaRPr lang="tr-TR" sz="5100" b="1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tr-TR" sz="5100" b="1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tr-TR" sz="51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51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CITY SANLIURFA IS FAMOUS FOR ITS DELICIOUS LAHMACUN.</a:t>
            </a:r>
            <a:endParaRPr lang="tr-TR" sz="5100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3">
            <a:extLst>
              <a:ext uri="{FF2B5EF4-FFF2-40B4-BE49-F238E27FC236}">
                <a16:creationId xmlns:a16="http://schemas.microsoft.com/office/drawing/2014/main" xmlns="" id="{A09B9A4D-3125-F541-A606-E9D5E6016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560" y="1416845"/>
            <a:ext cx="5980558" cy="497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1790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A348D11-DFEB-8441-B51A-3054A437B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THE INGREDIENTS OF LAHMACUN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9E46BFC-5450-4045-8784-53B46CE179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FOR DOUGH:</a:t>
            </a:r>
            <a:endParaRPr lang="tr-TR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tr-TR" b="1" dirty="0"/>
              <a:t>500</a:t>
            </a:r>
            <a:r>
              <a:rPr lang="en-GB" b="1" dirty="0"/>
              <a:t> GRAMS FLOUR</a:t>
            </a:r>
          </a:p>
          <a:p>
            <a:pPr marL="0" indent="0">
              <a:buNone/>
            </a:pPr>
            <a:r>
              <a:rPr lang="en-GB" b="1" dirty="0"/>
              <a:t>200 GRAMS WATER</a:t>
            </a:r>
          </a:p>
          <a:p>
            <a:pPr marL="0" indent="0">
              <a:buNone/>
            </a:pPr>
            <a:r>
              <a:rPr lang="en-GB" b="1" dirty="0"/>
              <a:t>10 GRAMS SALT</a:t>
            </a:r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r>
              <a:rPr lang="en-GB" b="1" dirty="0" smtClean="0"/>
              <a:t>500 </a:t>
            </a:r>
            <a:r>
              <a:rPr lang="en-GB" b="1" dirty="0"/>
              <a:t>GRAMS OF GROUND BEEF</a:t>
            </a:r>
          </a:p>
          <a:p>
            <a:pPr marL="0" indent="0">
              <a:buNone/>
            </a:pPr>
            <a:r>
              <a:rPr lang="en-GB" b="1" dirty="0"/>
              <a:t>1 ONİON</a:t>
            </a:r>
          </a:p>
          <a:p>
            <a:pPr marL="0" indent="0">
              <a:buNone/>
            </a:pPr>
            <a:r>
              <a:rPr lang="en-GB" b="1" dirty="0"/>
              <a:t>1 GARLİC CLOVES</a:t>
            </a:r>
          </a:p>
          <a:p>
            <a:pPr marL="0" indent="0">
              <a:buNone/>
            </a:pPr>
            <a:r>
              <a:rPr lang="en-GB" b="1" dirty="0"/>
              <a:t>1 TOMATO</a:t>
            </a:r>
            <a:endParaRPr lang="tr-TR" b="1" dirty="0"/>
          </a:p>
          <a:p>
            <a:endParaRPr lang="tr-TR" b="1" dirty="0"/>
          </a:p>
        </p:txBody>
      </p:sp>
      <p:sp>
        <p:nvSpPr>
          <p:cNvPr id="14" name="İçerik Yer Tutucusu 13">
            <a:extLst>
              <a:ext uri="{FF2B5EF4-FFF2-40B4-BE49-F238E27FC236}">
                <a16:creationId xmlns:a16="http://schemas.microsoft.com/office/drawing/2014/main" xmlns="" id="{5AA1CFAA-3CE0-0D47-AFD3-AE5117CF7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8212" y="2250520"/>
            <a:ext cx="5233194" cy="3997880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/>
              <a:t>1 PEPPER</a:t>
            </a:r>
          </a:p>
          <a:p>
            <a:r>
              <a:rPr lang="en-GB" b="1" dirty="0"/>
              <a:t>1 FOOD SPOON PEPER PASTE</a:t>
            </a:r>
          </a:p>
          <a:p>
            <a:r>
              <a:rPr lang="en-GB" b="1" dirty="0"/>
              <a:t>1 TEASPOON OF SALT </a:t>
            </a:r>
          </a:p>
          <a:p>
            <a:r>
              <a:rPr lang="en-GB" b="1" dirty="0"/>
              <a:t>1 TEASPOON BLACK PEPPER</a:t>
            </a:r>
          </a:p>
          <a:p>
            <a:r>
              <a:rPr lang="en-GB" b="1" dirty="0"/>
              <a:t>CHİLİ PEPPER İN A TEA CROTCH</a:t>
            </a:r>
          </a:p>
          <a:p>
            <a:r>
              <a:rPr lang="en-GB" b="1" dirty="0"/>
              <a:t>1/2  BUNCH OF PARSLEY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3908325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198120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 smtClean="0">
                <a:solidFill>
                  <a:schemeClr val="tx1"/>
                </a:solidFill>
              </a:rPr>
              <a:t>AFİYET OLSUN</a:t>
            </a:r>
            <a:br>
              <a:rPr lang="tr-TR" sz="4400" b="1" dirty="0" smtClean="0">
                <a:solidFill>
                  <a:schemeClr val="tx1"/>
                </a:solidFill>
              </a:rPr>
            </a:br>
            <a:r>
              <a:rPr lang="tr-TR" sz="4400" b="1" dirty="0" smtClean="0">
                <a:solidFill>
                  <a:schemeClr val="tx1"/>
                </a:solidFill>
              </a:rPr>
              <a:t>bon </a:t>
            </a:r>
            <a:r>
              <a:rPr lang="tr-TR" sz="4400" b="1" dirty="0" err="1" smtClean="0">
                <a:solidFill>
                  <a:schemeClr val="tx1"/>
                </a:solidFill>
              </a:rPr>
              <a:t>appetit</a:t>
            </a:r>
            <a:r>
              <a:rPr lang="tr-TR" sz="4400" b="1" dirty="0" smtClean="0">
                <a:solidFill>
                  <a:schemeClr val="tx1"/>
                </a:solidFill>
              </a:rPr>
              <a:t>! </a:t>
            </a:r>
            <a:r>
              <a:rPr lang="tr-TR" sz="4400" b="1" dirty="0" smtClean="0">
                <a:solidFill>
                  <a:schemeClr val="tx1"/>
                </a:solidFill>
                <a:sym typeface="Wingdings" pitchFamily="2" charset="2"/>
              </a:rPr>
              <a:t></a:t>
            </a:r>
            <a:endParaRPr lang="tr-TR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ğ Gözü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Özel</PresentationFormat>
  <Paragraphs>22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5" baseType="lpstr">
      <vt:lpstr>Ağ Gözü</vt:lpstr>
      <vt:lpstr>LAHMACUN</vt:lpstr>
      <vt:lpstr>Slayt 2</vt:lpstr>
      <vt:lpstr>THE INGREDIENTS OF LAHMACUN</vt:lpstr>
      <vt:lpstr>AFİYET OLSUN bon appetit!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Bilinmeyen Kullanıcı</dc:creator>
  <cp:lastModifiedBy>Nagehan</cp:lastModifiedBy>
  <cp:revision>16</cp:revision>
  <dcterms:created xsi:type="dcterms:W3CDTF">2019-12-20T14:10:23Z</dcterms:created>
  <dcterms:modified xsi:type="dcterms:W3CDTF">2019-12-22T14:37:24Z</dcterms:modified>
</cp:coreProperties>
</file>