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198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206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501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52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1838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062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412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298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6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00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173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00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791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984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784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19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895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20E3-4775-4EA4-B419-623D65E1F73D}" type="datetimeFigureOut">
              <a:rPr lang="sk-SK" smtClean="0"/>
              <a:t>11.02.2020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5AC7-136C-4C63-A8AC-5F655500C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5590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91840" y="404950"/>
            <a:ext cx="8294914" cy="1476101"/>
          </a:xfrm>
        </p:spPr>
        <p:txBody>
          <a:bodyPr>
            <a:noAutofit/>
          </a:bodyPr>
          <a:lstStyle/>
          <a:p>
            <a:r>
              <a:rPr lang="sk-SK" sz="7200" dirty="0" smtClean="0"/>
              <a:t>Bratislava</a:t>
            </a:r>
            <a:endParaRPr lang="sk-SK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13908" y="1750423"/>
            <a:ext cx="7894319" cy="2481943"/>
          </a:xfrm>
        </p:spPr>
        <p:txBody>
          <a:bodyPr>
            <a:normAutofit/>
          </a:bodyPr>
          <a:lstStyle/>
          <a:p>
            <a:endParaRPr lang="sk-SK" sz="3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998617"/>
            <a:ext cx="6285226" cy="41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09297" y="1345324"/>
            <a:ext cx="10696903" cy="487336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Bratislava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capital</a:t>
            </a:r>
            <a:r>
              <a:rPr lang="sk-SK" sz="2800" dirty="0" smtClean="0"/>
              <a:t> and </a:t>
            </a:r>
            <a:r>
              <a:rPr lang="sk-SK" sz="2800" dirty="0" err="1" smtClean="0"/>
              <a:t>biggest</a:t>
            </a:r>
            <a:r>
              <a:rPr lang="sk-SK" sz="2800" dirty="0" smtClean="0"/>
              <a:t> city of Slovakia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about</a:t>
            </a:r>
            <a:r>
              <a:rPr lang="sk-SK" sz="2800" dirty="0" smtClean="0"/>
              <a:t> 400 000 </a:t>
            </a:r>
            <a:r>
              <a:rPr lang="sk-SK" sz="2800" dirty="0" err="1" smtClean="0"/>
              <a:t>peoples</a:t>
            </a:r>
            <a:r>
              <a:rPr lang="sk-SK" sz="2800" dirty="0" smtClean="0"/>
              <a:t>. </a:t>
            </a:r>
            <a:r>
              <a:rPr lang="sk-SK" sz="2800" dirty="0" err="1" smtClean="0"/>
              <a:t>There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Dunaj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biggest</a:t>
            </a:r>
            <a:r>
              <a:rPr lang="sk-SK" sz="2800" dirty="0" smtClean="0"/>
              <a:t> </a:t>
            </a:r>
            <a:r>
              <a:rPr lang="sk-SK" sz="2800" dirty="0" err="1" smtClean="0"/>
              <a:t>river</a:t>
            </a:r>
            <a:r>
              <a:rPr lang="sk-SK" sz="2800" dirty="0" smtClean="0"/>
              <a:t> of Slovakia.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28" y="2395524"/>
            <a:ext cx="5995572" cy="399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25214" y="1429408"/>
            <a:ext cx="10780986" cy="4789278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There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airport</a:t>
            </a:r>
            <a:r>
              <a:rPr lang="sk-SK" sz="2800" dirty="0" smtClean="0"/>
              <a:t> of Milan Rastislav Štefánik, </a:t>
            </a:r>
            <a:r>
              <a:rPr lang="sk-SK" sz="2800" dirty="0" err="1" smtClean="0"/>
              <a:t>which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one</a:t>
            </a:r>
            <a:r>
              <a:rPr lang="sk-SK" sz="2800" dirty="0" smtClean="0"/>
              <a:t> of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main</a:t>
            </a:r>
            <a:r>
              <a:rPr lang="sk-SK" sz="2800" dirty="0" smtClean="0"/>
              <a:t> </a:t>
            </a:r>
            <a:r>
              <a:rPr lang="sk-SK" sz="2800" dirty="0" err="1" smtClean="0"/>
              <a:t>leaders</a:t>
            </a:r>
            <a:r>
              <a:rPr lang="sk-SK" sz="2800" dirty="0" smtClean="0"/>
              <a:t> </a:t>
            </a:r>
            <a:r>
              <a:rPr lang="sk-SK" sz="2800" dirty="0" err="1" smtClean="0"/>
              <a:t>for</a:t>
            </a:r>
            <a:r>
              <a:rPr lang="sk-SK" sz="2800" dirty="0" smtClean="0"/>
              <a:t> </a:t>
            </a:r>
            <a:r>
              <a:rPr lang="sk-SK" sz="2800" dirty="0" err="1" smtClean="0"/>
              <a:t>which</a:t>
            </a:r>
            <a:r>
              <a:rPr lang="sk-SK" sz="2800" dirty="0" smtClean="0"/>
              <a:t> </a:t>
            </a:r>
            <a:r>
              <a:rPr lang="sk-SK" sz="2800" dirty="0" err="1" smtClean="0"/>
              <a:t>we</a:t>
            </a:r>
            <a:r>
              <a:rPr lang="sk-SK" sz="2800" dirty="0" smtClean="0"/>
              <a:t> </a:t>
            </a:r>
            <a:r>
              <a:rPr lang="sk-SK" sz="2800" dirty="0" err="1" smtClean="0"/>
              <a:t>have</a:t>
            </a:r>
            <a:r>
              <a:rPr lang="sk-SK" sz="2800" dirty="0" smtClean="0"/>
              <a:t> </a:t>
            </a:r>
            <a:r>
              <a:rPr lang="sk-SK" sz="2800" dirty="0" err="1" smtClean="0"/>
              <a:t>separate</a:t>
            </a:r>
            <a:r>
              <a:rPr lang="sk-SK" sz="2800" dirty="0" smtClean="0"/>
              <a:t> state. He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military</a:t>
            </a:r>
            <a:r>
              <a:rPr lang="sk-SK" sz="2800" dirty="0" smtClean="0"/>
              <a:t> pilot, </a:t>
            </a:r>
            <a:r>
              <a:rPr lang="sk-SK" sz="2800" dirty="0" err="1" smtClean="0"/>
              <a:t>general</a:t>
            </a:r>
            <a:r>
              <a:rPr lang="sk-SK" sz="2800" dirty="0" smtClean="0"/>
              <a:t>, diplomat, </a:t>
            </a:r>
            <a:r>
              <a:rPr lang="sk-SK" sz="2800" dirty="0" err="1" smtClean="0"/>
              <a:t>politician</a:t>
            </a:r>
            <a:r>
              <a:rPr lang="sk-SK" sz="2800" dirty="0" smtClean="0"/>
              <a:t>. In </a:t>
            </a:r>
            <a:r>
              <a:rPr lang="sk-SK" sz="2800" dirty="0" err="1" smtClean="0"/>
              <a:t>this</a:t>
            </a:r>
            <a:r>
              <a:rPr lang="sk-SK" sz="2800" dirty="0" smtClean="0"/>
              <a:t> </a:t>
            </a:r>
            <a:r>
              <a:rPr lang="sk-SK" sz="2800" dirty="0" err="1" smtClean="0"/>
              <a:t>airport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replica</a:t>
            </a:r>
            <a:r>
              <a:rPr lang="sk-SK" sz="2800" dirty="0" smtClean="0"/>
              <a:t> of </a:t>
            </a:r>
            <a:r>
              <a:rPr lang="sk-SK" sz="2800" dirty="0" err="1" smtClean="0"/>
              <a:t>aircraft</a:t>
            </a:r>
            <a:r>
              <a:rPr lang="sk-SK" sz="2800" dirty="0" smtClean="0"/>
              <a:t> </a:t>
            </a:r>
            <a:r>
              <a:rPr lang="sk-SK" sz="2800" dirty="0" err="1" smtClean="0"/>
              <a:t>which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he </a:t>
            </a:r>
            <a:r>
              <a:rPr lang="sk-SK" sz="2800" dirty="0" err="1" smtClean="0"/>
              <a:t>crashed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3" y="3374189"/>
            <a:ext cx="3947710" cy="318119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42" y="3374189"/>
            <a:ext cx="4792452" cy="31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5104" y="1608083"/>
            <a:ext cx="11981794" cy="4610603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The</a:t>
            </a:r>
            <a:r>
              <a:rPr lang="sk-SK" sz="2800" dirty="0" smtClean="0"/>
              <a:t> most </a:t>
            </a:r>
            <a:r>
              <a:rPr lang="sk-SK" sz="2800" dirty="0" err="1" smtClean="0"/>
              <a:t>famous</a:t>
            </a:r>
            <a:r>
              <a:rPr lang="sk-SK" sz="2800" dirty="0" smtClean="0"/>
              <a:t> </a:t>
            </a:r>
            <a:r>
              <a:rPr lang="sk-SK" sz="2800" dirty="0" err="1" smtClean="0"/>
              <a:t>church</a:t>
            </a:r>
            <a:r>
              <a:rPr lang="sk-SK" sz="2800" dirty="0" smtClean="0"/>
              <a:t> in Bratislava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church</a:t>
            </a:r>
            <a:r>
              <a:rPr lang="sk-SK" sz="2800" dirty="0" smtClean="0"/>
              <a:t> of </a:t>
            </a:r>
            <a:r>
              <a:rPr lang="sk-SK" sz="2800" dirty="0" err="1" smtClean="0"/>
              <a:t>saint</a:t>
            </a:r>
            <a:r>
              <a:rPr lang="sk-SK" sz="2800" dirty="0" smtClean="0"/>
              <a:t> Martin- </a:t>
            </a:r>
            <a:r>
              <a:rPr lang="sk-SK" sz="2800" dirty="0" err="1" smtClean="0"/>
              <a:t>build</a:t>
            </a:r>
            <a:r>
              <a:rPr lang="sk-SK" sz="2800" dirty="0" smtClean="0"/>
              <a:t> in 13th </a:t>
            </a:r>
            <a:r>
              <a:rPr lang="sk-SK" sz="2800" dirty="0" err="1" smtClean="0"/>
              <a:t>century</a:t>
            </a:r>
            <a:r>
              <a:rPr lang="sk-SK" sz="2800" dirty="0" smtClean="0"/>
              <a:t>, </a:t>
            </a:r>
            <a:r>
              <a:rPr lang="sk-SK" sz="2800" dirty="0" err="1" smtClean="0"/>
              <a:t>which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using</a:t>
            </a:r>
            <a:r>
              <a:rPr lang="sk-SK" sz="2800" dirty="0" smtClean="0"/>
              <a:t> to </a:t>
            </a:r>
            <a:r>
              <a:rPr lang="sk-SK" sz="2800" dirty="0" err="1" smtClean="0"/>
              <a:t>corunations</a:t>
            </a:r>
            <a:r>
              <a:rPr lang="sk-SK" sz="2800" dirty="0" smtClean="0"/>
              <a:t>. Mária Terézia – most </a:t>
            </a:r>
            <a:r>
              <a:rPr lang="sk-SK" sz="2800" dirty="0" err="1" smtClean="0"/>
              <a:t>famous</a:t>
            </a:r>
            <a:r>
              <a:rPr lang="sk-SK" sz="2800" dirty="0" smtClean="0"/>
              <a:t> </a:t>
            </a:r>
            <a:r>
              <a:rPr lang="sk-SK" sz="2800" dirty="0" err="1" smtClean="0"/>
              <a:t>leader</a:t>
            </a:r>
            <a:r>
              <a:rPr lang="sk-SK" sz="2800" dirty="0" smtClean="0"/>
              <a:t> of </a:t>
            </a:r>
            <a:r>
              <a:rPr lang="sk-SK" sz="2800" dirty="0" err="1" smtClean="0"/>
              <a:t>Austria</a:t>
            </a:r>
            <a:r>
              <a:rPr lang="sk-SK" sz="2800" dirty="0" smtClean="0"/>
              <a:t> </a:t>
            </a:r>
            <a:r>
              <a:rPr lang="sk-SK" sz="2800" dirty="0" err="1" smtClean="0"/>
              <a:t>Hungarian</a:t>
            </a:r>
            <a:r>
              <a:rPr lang="sk-SK" sz="2800" dirty="0" smtClean="0"/>
              <a:t> </a:t>
            </a:r>
            <a:r>
              <a:rPr lang="sk-SK" sz="2800" dirty="0" err="1" smtClean="0"/>
              <a:t>monarchy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corunated</a:t>
            </a:r>
            <a:r>
              <a:rPr lang="sk-SK" sz="2800" dirty="0" smtClean="0"/>
              <a:t> </a:t>
            </a:r>
            <a:r>
              <a:rPr lang="sk-SK" sz="2800" dirty="0" err="1" smtClean="0"/>
              <a:t>there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41" y="3090041"/>
            <a:ext cx="4094613" cy="349065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8" y="3329575"/>
            <a:ext cx="5370063" cy="30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3392" y="84083"/>
            <a:ext cx="8650015" cy="882869"/>
          </a:xfrm>
        </p:spPr>
        <p:txBody>
          <a:bodyPr/>
          <a:lstStyle/>
          <a:p>
            <a:pPr algn="ctr"/>
            <a:r>
              <a:rPr lang="sk-SK" dirty="0" err="1" smtClean="0"/>
              <a:t>Legend</a:t>
            </a:r>
            <a:r>
              <a:rPr lang="sk-SK" dirty="0" smtClean="0"/>
              <a:t> of </a:t>
            </a:r>
            <a:r>
              <a:rPr lang="sk-SK" dirty="0" err="1" smtClean="0"/>
              <a:t>castle</a:t>
            </a:r>
            <a:r>
              <a:rPr lang="sk-SK" dirty="0" smtClean="0"/>
              <a:t> in </a:t>
            </a:r>
            <a:r>
              <a:rPr lang="sk-SK" dirty="0" err="1" smtClean="0"/>
              <a:t>bratislava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0" y="861848"/>
            <a:ext cx="12191999" cy="5996153"/>
          </a:xfrm>
        </p:spPr>
        <p:txBody>
          <a:bodyPr>
            <a:normAutofit fontScale="85000" lnSpcReduction="20000"/>
          </a:bodyPr>
          <a:lstStyle/>
          <a:p>
            <a:r>
              <a:rPr lang="sk-SK" sz="3200" dirty="0" err="1"/>
              <a:t>It</a:t>
            </a:r>
            <a:r>
              <a:rPr lang="sk-SK" sz="3200" dirty="0"/>
              <a:t> </a:t>
            </a:r>
            <a:r>
              <a:rPr lang="sk-SK" sz="3200" dirty="0" err="1"/>
              <a:t>was</a:t>
            </a:r>
            <a:r>
              <a:rPr lang="sk-SK" sz="3200" dirty="0"/>
              <a:t> </a:t>
            </a:r>
            <a:r>
              <a:rPr lang="sk-SK" sz="3200" dirty="0" err="1"/>
              <a:t>still</a:t>
            </a:r>
            <a:r>
              <a:rPr lang="sk-SK" sz="3200" dirty="0"/>
              <a:t> in </a:t>
            </a:r>
            <a:r>
              <a:rPr lang="sk-SK" sz="3200" dirty="0" err="1"/>
              <a:t>ancient</a:t>
            </a:r>
            <a:r>
              <a:rPr lang="sk-SK" sz="3200" dirty="0"/>
              <a:t> </a:t>
            </a:r>
            <a:r>
              <a:rPr lang="sk-SK" sz="3200" dirty="0" err="1"/>
              <a:t>times</a:t>
            </a:r>
            <a:r>
              <a:rPr lang="sk-SK" sz="3200" dirty="0"/>
              <a:t>.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inhabitants</a:t>
            </a:r>
            <a:r>
              <a:rPr lang="sk-SK" sz="3200" dirty="0"/>
              <a:t> of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castle</a:t>
            </a:r>
            <a:r>
              <a:rPr lang="sk-SK" sz="3200" dirty="0"/>
              <a:t> </a:t>
            </a:r>
            <a:r>
              <a:rPr lang="sk-SK" sz="3200" dirty="0" err="1"/>
              <a:t>woke</a:t>
            </a:r>
            <a:r>
              <a:rPr lang="sk-SK" sz="3200" dirty="0"/>
              <a:t> </a:t>
            </a:r>
            <a:r>
              <a:rPr lang="sk-SK" sz="3200" dirty="0" err="1"/>
              <a:t>up</a:t>
            </a:r>
            <a:r>
              <a:rPr lang="sk-SK" sz="3200" dirty="0"/>
              <a:t> </a:t>
            </a:r>
            <a:r>
              <a:rPr lang="sk-SK" sz="3200" dirty="0" err="1"/>
              <a:t>completely</a:t>
            </a:r>
            <a:r>
              <a:rPr lang="sk-SK" sz="3200" dirty="0"/>
              <a:t> </a:t>
            </a:r>
            <a:r>
              <a:rPr lang="sk-SK" sz="3200" dirty="0" err="1"/>
              <a:t>broken</a:t>
            </a:r>
            <a:r>
              <a:rPr lang="sk-SK" sz="3200" dirty="0"/>
              <a:t> </a:t>
            </a:r>
            <a:r>
              <a:rPr lang="sk-SK" sz="3200" dirty="0" err="1"/>
              <a:t>once</a:t>
            </a:r>
            <a:r>
              <a:rPr lang="sk-SK" sz="3200" dirty="0"/>
              <a:t> a </a:t>
            </a:r>
            <a:r>
              <a:rPr lang="sk-SK" sz="3200" dirty="0" err="1"/>
              <a:t>year</a:t>
            </a:r>
            <a:r>
              <a:rPr lang="sk-SK" sz="3200" dirty="0"/>
              <a:t>. </a:t>
            </a:r>
            <a:r>
              <a:rPr lang="sk-SK" sz="3200" dirty="0" err="1"/>
              <a:t>Even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water</a:t>
            </a:r>
            <a:r>
              <a:rPr lang="sk-SK" sz="3200" dirty="0"/>
              <a:t> </a:t>
            </a:r>
            <a:r>
              <a:rPr lang="sk-SK" sz="3200" dirty="0" err="1"/>
              <a:t>from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containers</a:t>
            </a:r>
            <a:r>
              <a:rPr lang="sk-SK" sz="3200" dirty="0"/>
              <a:t> </a:t>
            </a:r>
            <a:r>
              <a:rPr lang="sk-SK" sz="3200" dirty="0" err="1"/>
              <a:t>leaked</a:t>
            </a:r>
            <a:r>
              <a:rPr lang="sk-SK" sz="3200" dirty="0"/>
              <a:t>,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porcelain</a:t>
            </a:r>
            <a:r>
              <a:rPr lang="sk-SK" sz="3200" dirty="0"/>
              <a:t> </a:t>
            </a:r>
            <a:r>
              <a:rPr lang="sk-SK" sz="3200" dirty="0" err="1"/>
              <a:t>from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shelves</a:t>
            </a:r>
            <a:r>
              <a:rPr lang="sk-SK" sz="3200" dirty="0"/>
              <a:t> and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pictures</a:t>
            </a:r>
            <a:r>
              <a:rPr lang="sk-SK" sz="3200" dirty="0"/>
              <a:t> </a:t>
            </a:r>
            <a:r>
              <a:rPr lang="sk-SK" sz="3200" dirty="0" err="1"/>
              <a:t>from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walls</a:t>
            </a:r>
            <a:r>
              <a:rPr lang="sk-SK" sz="3200" dirty="0"/>
              <a:t> </a:t>
            </a:r>
            <a:r>
              <a:rPr lang="sk-SK" sz="3200" dirty="0" err="1" smtClean="0"/>
              <a:t>fell</a:t>
            </a:r>
            <a:r>
              <a:rPr lang="sk-SK" sz="3200" dirty="0" smtClean="0"/>
              <a:t>. </a:t>
            </a:r>
            <a:r>
              <a:rPr lang="sk-SK" sz="3200" dirty="0" err="1"/>
              <a:t>Even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flags</a:t>
            </a:r>
            <a:r>
              <a:rPr lang="sk-SK" sz="3200" dirty="0"/>
              <a:t> on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towers</a:t>
            </a:r>
            <a:r>
              <a:rPr lang="sk-SK" sz="3200" dirty="0"/>
              <a:t> </a:t>
            </a:r>
            <a:r>
              <a:rPr lang="sk-SK" sz="3200" dirty="0" err="1"/>
              <a:t>were</a:t>
            </a:r>
            <a:r>
              <a:rPr lang="sk-SK" sz="3200" dirty="0"/>
              <a:t> </a:t>
            </a:r>
            <a:r>
              <a:rPr lang="sk-SK" sz="3200" dirty="0" err="1"/>
              <a:t>dirty</a:t>
            </a:r>
            <a:r>
              <a:rPr lang="sk-SK" sz="3200" dirty="0"/>
              <a:t>, as </a:t>
            </a:r>
            <a:r>
              <a:rPr lang="sk-SK" sz="3200" dirty="0" err="1"/>
              <a:t>if</a:t>
            </a:r>
            <a:r>
              <a:rPr lang="sk-SK" sz="3200" dirty="0"/>
              <a:t> </a:t>
            </a:r>
            <a:r>
              <a:rPr lang="sk-SK" sz="3200" dirty="0" err="1"/>
              <a:t>they</a:t>
            </a:r>
            <a:r>
              <a:rPr lang="sk-SK" sz="3200" dirty="0"/>
              <a:t> </a:t>
            </a:r>
            <a:r>
              <a:rPr lang="sk-SK" sz="3200" dirty="0" err="1"/>
              <a:t>were</a:t>
            </a:r>
            <a:r>
              <a:rPr lang="sk-SK" sz="3200" dirty="0"/>
              <a:t> </a:t>
            </a:r>
            <a:r>
              <a:rPr lang="sk-SK" sz="3200" dirty="0" err="1"/>
              <a:t>rolling</a:t>
            </a:r>
            <a:r>
              <a:rPr lang="sk-SK" sz="3200" dirty="0"/>
              <a:t> in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 smtClean="0"/>
              <a:t>mud</a:t>
            </a:r>
            <a:r>
              <a:rPr lang="sk-SK" sz="3200" dirty="0" smtClean="0"/>
              <a:t>. </a:t>
            </a:r>
            <a:r>
              <a:rPr lang="sk-SK" sz="3200" dirty="0" err="1" smtClean="0"/>
              <a:t>There</a:t>
            </a:r>
            <a:r>
              <a:rPr lang="sk-SK" sz="3200" dirty="0" smtClean="0"/>
              <a:t> </a:t>
            </a:r>
            <a:r>
              <a:rPr lang="sk-SK" sz="3200" dirty="0" err="1"/>
              <a:t>was</a:t>
            </a:r>
            <a:r>
              <a:rPr lang="sk-SK" sz="3200" dirty="0"/>
              <a:t> no </a:t>
            </a:r>
            <a:r>
              <a:rPr lang="sk-SK" sz="3200" dirty="0" err="1"/>
              <a:t>hurricane</a:t>
            </a:r>
            <a:r>
              <a:rPr lang="sk-SK" sz="3200" dirty="0"/>
              <a:t>, so no </a:t>
            </a:r>
            <a:r>
              <a:rPr lang="sk-SK" sz="3200" dirty="0" err="1"/>
              <a:t>one</a:t>
            </a:r>
            <a:r>
              <a:rPr lang="sk-SK" sz="3200" dirty="0"/>
              <a:t> </a:t>
            </a:r>
            <a:r>
              <a:rPr lang="sk-SK" sz="3200" dirty="0" err="1"/>
              <a:t>could</a:t>
            </a:r>
            <a:r>
              <a:rPr lang="sk-SK" sz="3200" dirty="0"/>
              <a:t> </a:t>
            </a:r>
            <a:r>
              <a:rPr lang="sk-SK" sz="3200" dirty="0" err="1"/>
              <a:t>explain</a:t>
            </a:r>
            <a:r>
              <a:rPr lang="sk-SK" sz="3200" dirty="0"/>
              <a:t> </a:t>
            </a:r>
            <a:r>
              <a:rPr lang="sk-SK" sz="3200" dirty="0" err="1" smtClean="0"/>
              <a:t>it</a:t>
            </a:r>
            <a:r>
              <a:rPr lang="sk-SK" sz="3200" dirty="0" smtClean="0"/>
              <a:t>.</a:t>
            </a:r>
            <a:endParaRPr lang="sk-SK" sz="3200" dirty="0"/>
          </a:p>
          <a:p>
            <a:r>
              <a:rPr lang="sk-SK" sz="3200" dirty="0" err="1"/>
              <a:t>The</a:t>
            </a:r>
            <a:r>
              <a:rPr lang="sk-SK" sz="3200" dirty="0"/>
              <a:t> Lady of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Castle</a:t>
            </a:r>
            <a:r>
              <a:rPr lang="sk-SK" sz="3200" dirty="0"/>
              <a:t> </a:t>
            </a:r>
            <a:r>
              <a:rPr lang="sk-SK" sz="3200" dirty="0" err="1"/>
              <a:t>invited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fortune</a:t>
            </a:r>
            <a:r>
              <a:rPr lang="sk-SK" sz="3200" dirty="0"/>
              <a:t> </a:t>
            </a:r>
            <a:r>
              <a:rPr lang="sk-SK" sz="3200" dirty="0" err="1"/>
              <a:t>teller</a:t>
            </a:r>
            <a:r>
              <a:rPr lang="sk-SK" sz="3200" dirty="0"/>
              <a:t> to </a:t>
            </a:r>
            <a:r>
              <a:rPr lang="sk-SK" sz="3200" dirty="0" err="1"/>
              <a:t>find</a:t>
            </a:r>
            <a:r>
              <a:rPr lang="sk-SK" sz="3200" dirty="0"/>
              <a:t> </a:t>
            </a:r>
            <a:r>
              <a:rPr lang="sk-SK" sz="3200" dirty="0" err="1"/>
              <a:t>out</a:t>
            </a:r>
            <a:r>
              <a:rPr lang="sk-SK" sz="3200" dirty="0"/>
              <a:t> </a:t>
            </a:r>
            <a:r>
              <a:rPr lang="sk-SK" sz="3200" dirty="0" err="1" smtClean="0"/>
              <a:t>what</a:t>
            </a:r>
            <a:r>
              <a:rPr lang="sk-SK" sz="3200" dirty="0" smtClean="0"/>
              <a:t> </a:t>
            </a:r>
            <a:r>
              <a:rPr lang="sk-SK" sz="3200" dirty="0" err="1" smtClean="0"/>
              <a:t>happened</a:t>
            </a:r>
            <a:r>
              <a:rPr lang="sk-SK" sz="3200" dirty="0"/>
              <a:t>.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old</a:t>
            </a:r>
            <a:r>
              <a:rPr lang="sk-SK" sz="3200" dirty="0"/>
              <a:t> </a:t>
            </a:r>
            <a:r>
              <a:rPr lang="sk-SK" sz="3200" dirty="0" err="1"/>
              <a:t>fortune</a:t>
            </a:r>
            <a:r>
              <a:rPr lang="sk-SK" sz="3200" dirty="0"/>
              <a:t> </a:t>
            </a:r>
            <a:r>
              <a:rPr lang="sk-SK" sz="3200" dirty="0" err="1"/>
              <a:t>teller</a:t>
            </a:r>
            <a:r>
              <a:rPr lang="sk-SK" sz="3200" dirty="0"/>
              <a:t> had </a:t>
            </a:r>
            <a:r>
              <a:rPr lang="sk-SK" sz="3200" dirty="0" err="1"/>
              <a:t>something</a:t>
            </a:r>
            <a:r>
              <a:rPr lang="sk-SK" sz="3200" dirty="0"/>
              <a:t> to do, </a:t>
            </a:r>
            <a:r>
              <a:rPr lang="sk-SK" sz="3200" dirty="0" err="1"/>
              <a:t>but</a:t>
            </a:r>
            <a:r>
              <a:rPr lang="sk-SK" sz="3200" dirty="0"/>
              <a:t> </a:t>
            </a:r>
            <a:r>
              <a:rPr lang="sk-SK" sz="3200" dirty="0" err="1"/>
              <a:t>eventually</a:t>
            </a:r>
            <a:r>
              <a:rPr lang="sk-SK" sz="3200" dirty="0"/>
              <a:t> </a:t>
            </a:r>
            <a:r>
              <a:rPr lang="sk-SK" sz="3200" dirty="0" err="1"/>
              <a:t>revealed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truth</a:t>
            </a:r>
            <a:r>
              <a:rPr lang="sk-SK" sz="3200" dirty="0"/>
              <a:t>: "</a:t>
            </a:r>
            <a:r>
              <a:rPr lang="sk-SK" sz="3200" dirty="0" err="1"/>
              <a:t>It's</a:t>
            </a:r>
            <a:r>
              <a:rPr lang="sk-SK" sz="3200" dirty="0"/>
              <a:t> </a:t>
            </a:r>
            <a:r>
              <a:rPr lang="sk-SK" sz="3200" dirty="0" err="1"/>
              <a:t>Klingsor</a:t>
            </a:r>
            <a:r>
              <a:rPr lang="sk-SK" sz="3200" dirty="0"/>
              <a:t>!" </a:t>
            </a:r>
            <a:r>
              <a:rPr lang="sk-SK" sz="3200" dirty="0" err="1"/>
              <a:t>Nobody</a:t>
            </a:r>
            <a:r>
              <a:rPr lang="sk-SK" sz="3200" dirty="0"/>
              <a:t> </a:t>
            </a:r>
            <a:r>
              <a:rPr lang="sk-SK" sz="3200" dirty="0" err="1"/>
              <a:t>knew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name</a:t>
            </a:r>
            <a:r>
              <a:rPr lang="sk-SK" sz="3200" dirty="0"/>
              <a:t> in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castle</a:t>
            </a:r>
            <a:r>
              <a:rPr lang="sk-SK" sz="3200" dirty="0"/>
              <a:t>, so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fortune</a:t>
            </a:r>
            <a:r>
              <a:rPr lang="sk-SK" sz="3200" dirty="0"/>
              <a:t> </a:t>
            </a:r>
            <a:r>
              <a:rPr lang="sk-SK" sz="3200" dirty="0" err="1"/>
              <a:t>teller</a:t>
            </a:r>
            <a:r>
              <a:rPr lang="sk-SK" sz="3200" dirty="0"/>
              <a:t> </a:t>
            </a:r>
            <a:r>
              <a:rPr lang="sk-SK" sz="3200" dirty="0" err="1"/>
              <a:t>explained</a:t>
            </a:r>
            <a:r>
              <a:rPr lang="sk-SK" sz="3200" dirty="0"/>
              <a:t> </a:t>
            </a:r>
            <a:r>
              <a:rPr lang="sk-SK" sz="3200" dirty="0" err="1" smtClean="0"/>
              <a:t>it</a:t>
            </a:r>
            <a:r>
              <a:rPr lang="sk-SK" sz="3200" dirty="0" smtClean="0"/>
              <a:t>. </a:t>
            </a:r>
            <a:r>
              <a:rPr lang="sk-SK" sz="3200" dirty="0" err="1" smtClean="0"/>
              <a:t>Klingsor</a:t>
            </a:r>
            <a:r>
              <a:rPr lang="sk-SK" sz="3200" dirty="0" smtClean="0"/>
              <a:t> </a:t>
            </a:r>
            <a:r>
              <a:rPr lang="sk-SK" sz="3200" dirty="0" err="1"/>
              <a:t>is</a:t>
            </a:r>
            <a:r>
              <a:rPr lang="sk-SK" sz="3200" dirty="0"/>
              <a:t> a </a:t>
            </a:r>
            <a:r>
              <a:rPr lang="sk-SK" sz="3200" dirty="0" err="1"/>
              <a:t>massive</a:t>
            </a:r>
            <a:r>
              <a:rPr lang="sk-SK" sz="3200" dirty="0"/>
              <a:t> </a:t>
            </a:r>
            <a:r>
              <a:rPr lang="sk-SK" sz="3200" dirty="0" err="1" smtClean="0"/>
              <a:t>giant</a:t>
            </a:r>
            <a:r>
              <a:rPr lang="sk-SK" sz="3200" dirty="0" smtClean="0"/>
              <a:t>, </a:t>
            </a:r>
            <a:r>
              <a:rPr lang="sk-SK" sz="3200" dirty="0"/>
              <a:t>a </a:t>
            </a:r>
            <a:r>
              <a:rPr lang="sk-SK" sz="3200" dirty="0" err="1"/>
              <a:t>wizard</a:t>
            </a:r>
            <a:r>
              <a:rPr lang="sk-SK" sz="3200" dirty="0"/>
              <a:t> </a:t>
            </a:r>
            <a:r>
              <a:rPr lang="sk-SK" sz="3200" dirty="0" err="1"/>
              <a:t>who</a:t>
            </a:r>
            <a:r>
              <a:rPr lang="sk-SK" sz="3200" dirty="0"/>
              <a:t> </a:t>
            </a:r>
            <a:r>
              <a:rPr lang="sk-SK" sz="3200" dirty="0" err="1"/>
              <a:t>lives</a:t>
            </a:r>
            <a:r>
              <a:rPr lang="sk-SK" sz="3200" dirty="0"/>
              <a:t> in </a:t>
            </a:r>
            <a:r>
              <a:rPr lang="sk-SK" sz="3200" dirty="0" err="1"/>
              <a:t>Transylvania</a:t>
            </a:r>
            <a:r>
              <a:rPr lang="sk-SK" sz="3200" dirty="0"/>
              <a:t>, </a:t>
            </a:r>
            <a:r>
              <a:rPr lang="sk-SK" sz="3200" dirty="0" err="1"/>
              <a:t>but</a:t>
            </a:r>
            <a:r>
              <a:rPr lang="sk-SK" sz="3200" dirty="0"/>
              <a:t> </a:t>
            </a:r>
            <a:r>
              <a:rPr lang="sk-SK" sz="3200" dirty="0" err="1"/>
              <a:t>returns</a:t>
            </a:r>
            <a:r>
              <a:rPr lang="sk-SK" sz="3200" dirty="0"/>
              <a:t> to </a:t>
            </a:r>
            <a:r>
              <a:rPr lang="sk-SK" sz="3200" dirty="0" err="1"/>
              <a:t>his</a:t>
            </a:r>
            <a:r>
              <a:rPr lang="sk-SK" sz="3200" dirty="0"/>
              <a:t> </a:t>
            </a:r>
            <a:r>
              <a:rPr lang="sk-SK" sz="3200" dirty="0" err="1"/>
              <a:t>native</a:t>
            </a:r>
            <a:r>
              <a:rPr lang="sk-SK" sz="3200" dirty="0"/>
              <a:t> </a:t>
            </a:r>
            <a:r>
              <a:rPr lang="sk-SK" sz="3200" dirty="0" err="1"/>
              <a:t>Germany</a:t>
            </a:r>
            <a:r>
              <a:rPr lang="sk-SK" sz="3200" dirty="0"/>
              <a:t> </a:t>
            </a:r>
            <a:r>
              <a:rPr lang="sk-SK" sz="3200" dirty="0" err="1"/>
              <a:t>once</a:t>
            </a:r>
            <a:r>
              <a:rPr lang="sk-SK" sz="3200" dirty="0"/>
              <a:t> in a </a:t>
            </a:r>
            <a:r>
              <a:rPr lang="sk-SK" sz="3200" dirty="0" err="1"/>
              <a:t>while</a:t>
            </a:r>
            <a:r>
              <a:rPr lang="sk-SK" sz="3200" dirty="0"/>
              <a:t>.</a:t>
            </a:r>
          </a:p>
          <a:p>
            <a:r>
              <a:rPr lang="sk-SK" sz="3200" dirty="0"/>
              <a:t> </a:t>
            </a:r>
            <a:r>
              <a:rPr lang="sk-SK" sz="3200" dirty="0" err="1" smtClean="0"/>
              <a:t>Presporok</a:t>
            </a:r>
            <a:r>
              <a:rPr lang="sk-SK" sz="3200" dirty="0" smtClean="0"/>
              <a:t> (</a:t>
            </a:r>
            <a:r>
              <a:rPr lang="sk-SK" sz="3200" dirty="0" err="1" smtClean="0"/>
              <a:t>old</a:t>
            </a:r>
            <a:r>
              <a:rPr lang="sk-SK" sz="3200" dirty="0" smtClean="0"/>
              <a:t> </a:t>
            </a:r>
            <a:r>
              <a:rPr lang="sk-SK" sz="3200" dirty="0" err="1" smtClean="0"/>
              <a:t>name</a:t>
            </a:r>
            <a:r>
              <a:rPr lang="sk-SK" sz="3200" dirty="0" smtClean="0"/>
              <a:t> of Bratislava) </a:t>
            </a:r>
            <a:r>
              <a:rPr lang="sk-SK" sz="3200" dirty="0"/>
              <a:t>lies </a:t>
            </a:r>
            <a:r>
              <a:rPr lang="sk-SK" sz="3200" dirty="0" err="1"/>
              <a:t>about</a:t>
            </a:r>
            <a:r>
              <a:rPr lang="sk-SK" sz="3200" dirty="0"/>
              <a:t> </a:t>
            </a:r>
            <a:r>
              <a:rPr lang="sk-SK" sz="3200" dirty="0" err="1"/>
              <a:t>halfway</a:t>
            </a:r>
            <a:r>
              <a:rPr lang="sk-SK" sz="3200" dirty="0"/>
              <a:t>, so he </a:t>
            </a:r>
            <a:r>
              <a:rPr lang="sk-SK" sz="3200" dirty="0" err="1"/>
              <a:t>stops</a:t>
            </a:r>
            <a:r>
              <a:rPr lang="sk-SK" sz="3200" dirty="0"/>
              <a:t> </a:t>
            </a:r>
            <a:r>
              <a:rPr lang="sk-SK" sz="3200" dirty="0" err="1"/>
              <a:t>there</a:t>
            </a:r>
            <a:r>
              <a:rPr lang="sk-SK" sz="3200" dirty="0"/>
              <a:t> to rest. He </a:t>
            </a:r>
            <a:r>
              <a:rPr lang="sk-SK" sz="3200" dirty="0" err="1"/>
              <a:t>would</a:t>
            </a:r>
            <a:r>
              <a:rPr lang="sk-SK" sz="3200" dirty="0"/>
              <a:t> </a:t>
            </a:r>
            <a:r>
              <a:rPr lang="sk-SK" sz="3200" dirty="0" err="1"/>
              <a:t>use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castle</a:t>
            </a:r>
            <a:r>
              <a:rPr lang="sk-SK" sz="3200" dirty="0"/>
              <a:t> </a:t>
            </a:r>
            <a:r>
              <a:rPr lang="sk-SK" sz="3200" dirty="0" err="1"/>
              <a:t>for</a:t>
            </a:r>
            <a:r>
              <a:rPr lang="sk-SK" sz="3200" dirty="0"/>
              <a:t> </a:t>
            </a:r>
            <a:r>
              <a:rPr lang="sk-SK" sz="3200" dirty="0" err="1"/>
              <a:t>that</a:t>
            </a:r>
            <a:r>
              <a:rPr lang="sk-SK" sz="3200" dirty="0"/>
              <a:t>. He </a:t>
            </a:r>
            <a:r>
              <a:rPr lang="sk-SK" sz="3200" dirty="0" err="1"/>
              <a:t>grabs</a:t>
            </a:r>
            <a:r>
              <a:rPr lang="sk-SK" sz="3200" dirty="0"/>
              <a:t> </a:t>
            </a:r>
            <a:r>
              <a:rPr lang="sk-SK" sz="3200" dirty="0" err="1"/>
              <a:t>it</a:t>
            </a:r>
            <a:r>
              <a:rPr lang="sk-SK" sz="3200" dirty="0"/>
              <a:t> </a:t>
            </a:r>
            <a:r>
              <a:rPr lang="sk-SK" sz="3200" dirty="0" err="1"/>
              <a:t>with</a:t>
            </a:r>
            <a:r>
              <a:rPr lang="sk-SK" sz="3200" dirty="0"/>
              <a:t> a </a:t>
            </a:r>
            <a:r>
              <a:rPr lang="sk-SK" sz="3200" dirty="0" err="1"/>
              <a:t>powerful</a:t>
            </a:r>
            <a:r>
              <a:rPr lang="sk-SK" sz="3200" dirty="0"/>
              <a:t> </a:t>
            </a:r>
            <a:r>
              <a:rPr lang="sk-SK" sz="3200" dirty="0" err="1"/>
              <a:t>hand</a:t>
            </a:r>
            <a:r>
              <a:rPr lang="sk-SK" sz="3200" dirty="0"/>
              <a:t>, </a:t>
            </a:r>
            <a:r>
              <a:rPr lang="sk-SK" sz="3200" dirty="0" err="1"/>
              <a:t>flips</a:t>
            </a:r>
            <a:r>
              <a:rPr lang="sk-SK" sz="3200" dirty="0"/>
              <a:t> </a:t>
            </a:r>
            <a:r>
              <a:rPr lang="sk-SK" sz="3200" dirty="0" err="1"/>
              <a:t>it</a:t>
            </a:r>
            <a:r>
              <a:rPr lang="sk-SK" sz="3200" dirty="0"/>
              <a:t> over, and </a:t>
            </a:r>
            <a:r>
              <a:rPr lang="sk-SK" sz="3200" dirty="0" err="1"/>
              <a:t>turns</a:t>
            </a:r>
            <a:r>
              <a:rPr lang="sk-SK" sz="3200" dirty="0"/>
              <a:t> </a:t>
            </a:r>
            <a:r>
              <a:rPr lang="sk-SK" sz="3200" dirty="0" err="1"/>
              <a:t>it</a:t>
            </a:r>
            <a:r>
              <a:rPr lang="sk-SK" sz="3200" dirty="0"/>
              <a:t> </a:t>
            </a:r>
            <a:r>
              <a:rPr lang="sk-SK" sz="3200" dirty="0" err="1"/>
              <a:t>into</a:t>
            </a:r>
            <a:r>
              <a:rPr lang="sk-SK" sz="3200" dirty="0"/>
              <a:t> a table. On </a:t>
            </a:r>
            <a:r>
              <a:rPr lang="sk-SK" sz="3200" dirty="0" err="1"/>
              <a:t>leaving</a:t>
            </a:r>
            <a:r>
              <a:rPr lang="sk-SK" sz="3200" dirty="0"/>
              <a:t> </a:t>
            </a:r>
            <a:r>
              <a:rPr lang="sk-SK" sz="3200" dirty="0" err="1"/>
              <a:t>it</a:t>
            </a:r>
            <a:r>
              <a:rPr lang="sk-SK" sz="3200" dirty="0"/>
              <a:t> </a:t>
            </a:r>
            <a:r>
              <a:rPr lang="sk-SK" sz="3200" dirty="0" err="1"/>
              <a:t>returns</a:t>
            </a:r>
            <a:r>
              <a:rPr lang="sk-SK" sz="3200" dirty="0"/>
              <a:t> to </a:t>
            </a:r>
            <a:r>
              <a:rPr lang="sk-SK" sz="3200" dirty="0" err="1"/>
              <a:t>its</a:t>
            </a:r>
            <a:r>
              <a:rPr lang="sk-SK" sz="3200" dirty="0"/>
              <a:t> </a:t>
            </a:r>
            <a:r>
              <a:rPr lang="sk-SK" sz="3200" dirty="0" err="1"/>
              <a:t>original</a:t>
            </a:r>
            <a:r>
              <a:rPr lang="sk-SK" sz="3200" dirty="0"/>
              <a:t> </a:t>
            </a:r>
            <a:r>
              <a:rPr lang="sk-SK" sz="3200" dirty="0" err="1"/>
              <a:t>position</a:t>
            </a:r>
            <a:r>
              <a:rPr lang="sk-SK" sz="3200" dirty="0"/>
              <a:t>.</a:t>
            </a:r>
          </a:p>
          <a:p>
            <a:r>
              <a:rPr lang="sk-SK" sz="3200" dirty="0"/>
              <a:t> 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/>
              <a:t>Castle</a:t>
            </a:r>
            <a:r>
              <a:rPr lang="sk-SK" sz="3200" dirty="0"/>
              <a:t> Lady </a:t>
            </a:r>
            <a:r>
              <a:rPr lang="sk-SK" sz="3200" dirty="0" err="1"/>
              <a:t>was</a:t>
            </a:r>
            <a:r>
              <a:rPr lang="sk-SK" sz="3200" dirty="0"/>
              <a:t> in </a:t>
            </a:r>
            <a:r>
              <a:rPr lang="sk-SK" sz="3200" dirty="0" err="1"/>
              <a:t>shock</a:t>
            </a:r>
            <a:r>
              <a:rPr lang="sk-SK" sz="3200" dirty="0"/>
              <a:t>, </a:t>
            </a:r>
            <a:r>
              <a:rPr lang="sk-SK" sz="3200" dirty="0" err="1"/>
              <a:t>but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old</a:t>
            </a:r>
            <a:r>
              <a:rPr lang="sk-SK" sz="3200" dirty="0"/>
              <a:t> </a:t>
            </a:r>
            <a:r>
              <a:rPr lang="sk-SK" sz="3200" dirty="0" err="1"/>
              <a:t>woman</a:t>
            </a:r>
            <a:r>
              <a:rPr lang="sk-SK" sz="3200" dirty="0"/>
              <a:t> </a:t>
            </a:r>
            <a:r>
              <a:rPr lang="sk-SK" sz="3200" dirty="0" err="1"/>
              <a:t>offered</a:t>
            </a:r>
            <a:r>
              <a:rPr lang="sk-SK" sz="3200" dirty="0"/>
              <a:t> to </a:t>
            </a:r>
            <a:r>
              <a:rPr lang="sk-SK" sz="3200" dirty="0" err="1"/>
              <a:t>try</a:t>
            </a:r>
            <a:r>
              <a:rPr lang="sk-SK" sz="3200" dirty="0"/>
              <a:t> to </a:t>
            </a:r>
            <a:r>
              <a:rPr lang="sk-SK" sz="3200" dirty="0" err="1"/>
              <a:t>handle</a:t>
            </a:r>
            <a:r>
              <a:rPr lang="sk-SK" sz="3200" dirty="0"/>
              <a:t> </a:t>
            </a:r>
            <a:r>
              <a:rPr lang="sk-SK" sz="3200" dirty="0" err="1"/>
              <a:t>it</a:t>
            </a:r>
            <a:r>
              <a:rPr lang="sk-SK" sz="3200" dirty="0"/>
              <a:t> </a:t>
            </a:r>
            <a:r>
              <a:rPr lang="sk-SK" sz="3200" dirty="0" err="1"/>
              <a:t>with</a:t>
            </a:r>
            <a:r>
              <a:rPr lang="sk-SK" sz="3200" dirty="0"/>
              <a:t> </a:t>
            </a:r>
            <a:r>
              <a:rPr lang="sk-SK" sz="3200" dirty="0" err="1"/>
              <a:t>Klingsor</a:t>
            </a:r>
            <a:r>
              <a:rPr lang="sk-SK" sz="3200" dirty="0"/>
              <a:t>. </a:t>
            </a:r>
            <a:r>
              <a:rPr lang="sk-SK" sz="3200" dirty="0" err="1"/>
              <a:t>She</a:t>
            </a:r>
            <a:r>
              <a:rPr lang="sk-SK" sz="3200" dirty="0"/>
              <a:t> </a:t>
            </a:r>
            <a:r>
              <a:rPr lang="sk-SK" sz="3200" dirty="0" err="1"/>
              <a:t>sent</a:t>
            </a:r>
            <a:r>
              <a:rPr lang="sk-SK" sz="3200" dirty="0"/>
              <a:t> </a:t>
            </a:r>
            <a:r>
              <a:rPr lang="sk-SK" sz="3200" dirty="0" err="1"/>
              <a:t>him</a:t>
            </a:r>
            <a:r>
              <a:rPr lang="sk-SK" sz="3200" dirty="0"/>
              <a:t> a </a:t>
            </a:r>
            <a:r>
              <a:rPr lang="sk-SK" sz="3200" dirty="0" err="1"/>
              <a:t>white</a:t>
            </a:r>
            <a:r>
              <a:rPr lang="sk-SK" sz="3200" dirty="0"/>
              <a:t> </a:t>
            </a:r>
            <a:r>
              <a:rPr lang="sk-SK" sz="3200" dirty="0" err="1"/>
              <a:t>crow</a:t>
            </a:r>
            <a:r>
              <a:rPr lang="sk-SK" sz="3200" dirty="0"/>
              <a:t> </a:t>
            </a:r>
            <a:r>
              <a:rPr lang="sk-SK" sz="3200" dirty="0" err="1"/>
              <a:t>message</a:t>
            </a:r>
            <a:r>
              <a:rPr lang="sk-SK" sz="3200" dirty="0"/>
              <a:t>, and </a:t>
            </a:r>
            <a:r>
              <a:rPr lang="sk-SK" sz="3200" dirty="0" err="1"/>
              <a:t>although</a:t>
            </a:r>
            <a:r>
              <a:rPr lang="sk-SK" sz="3200" dirty="0"/>
              <a:t> </a:t>
            </a:r>
            <a:r>
              <a:rPr lang="sk-SK" sz="3200" dirty="0" err="1"/>
              <a:t>she</a:t>
            </a:r>
            <a:r>
              <a:rPr lang="sk-SK" sz="3200" dirty="0"/>
              <a:t> </a:t>
            </a:r>
            <a:r>
              <a:rPr lang="sk-SK" sz="3200" dirty="0" err="1"/>
              <a:t>was</a:t>
            </a:r>
            <a:r>
              <a:rPr lang="sk-SK" sz="3200" dirty="0"/>
              <a:t> </a:t>
            </a:r>
            <a:r>
              <a:rPr lang="sk-SK" sz="3200" dirty="0" err="1"/>
              <a:t>afraid</a:t>
            </a:r>
            <a:r>
              <a:rPr lang="sk-SK" sz="3200" dirty="0"/>
              <a:t> </a:t>
            </a:r>
            <a:r>
              <a:rPr lang="sk-SK" sz="3200" dirty="0" err="1"/>
              <a:t>that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field</a:t>
            </a:r>
            <a:r>
              <a:rPr lang="sk-SK" sz="3200" dirty="0"/>
              <a:t> </a:t>
            </a:r>
            <a:r>
              <a:rPr lang="sk-SK" sz="3200" dirty="0" err="1"/>
              <a:t>would</a:t>
            </a:r>
            <a:r>
              <a:rPr lang="sk-SK" sz="3200" dirty="0"/>
              <a:t> </a:t>
            </a:r>
            <a:r>
              <a:rPr lang="sk-SK" sz="3200" dirty="0" err="1"/>
              <a:t>be</a:t>
            </a:r>
            <a:r>
              <a:rPr lang="sk-SK" sz="3200" dirty="0"/>
              <a:t> </a:t>
            </a:r>
            <a:r>
              <a:rPr lang="sk-SK" sz="3200" dirty="0" err="1"/>
              <a:t>angry</a:t>
            </a:r>
            <a:r>
              <a:rPr lang="sk-SK" sz="3200" dirty="0"/>
              <a:t>,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opposite</a:t>
            </a:r>
            <a:r>
              <a:rPr lang="sk-SK" sz="3200" dirty="0"/>
              <a:t> </a:t>
            </a:r>
            <a:r>
              <a:rPr lang="sk-SK" sz="3200" dirty="0" err="1"/>
              <a:t>was</a:t>
            </a:r>
            <a:r>
              <a:rPr lang="sk-SK" sz="3200" dirty="0"/>
              <a:t> </a:t>
            </a:r>
            <a:r>
              <a:rPr lang="sk-SK" sz="3200" dirty="0" err="1"/>
              <a:t>true</a:t>
            </a:r>
            <a:r>
              <a:rPr lang="sk-SK" sz="3200" dirty="0"/>
              <a:t>.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thoughtful</a:t>
            </a:r>
            <a:r>
              <a:rPr lang="sk-SK" sz="3200" dirty="0"/>
              <a:t> </a:t>
            </a:r>
            <a:r>
              <a:rPr lang="sk-SK" sz="3200" dirty="0" err="1"/>
              <a:t>wizard</a:t>
            </a:r>
            <a:r>
              <a:rPr lang="sk-SK" sz="3200" dirty="0"/>
              <a:t> </a:t>
            </a:r>
            <a:r>
              <a:rPr lang="sk-SK" sz="3200" dirty="0" err="1"/>
              <a:t>stopped</a:t>
            </a:r>
            <a:r>
              <a:rPr lang="sk-SK" sz="3200" dirty="0"/>
              <a:t> </a:t>
            </a:r>
            <a:r>
              <a:rPr lang="sk-SK" sz="3200" dirty="0" err="1"/>
              <a:t>shifting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castle</a:t>
            </a:r>
            <a:r>
              <a:rPr lang="sk-SK" sz="3200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6371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72967" y="1629103"/>
            <a:ext cx="11033234" cy="4589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err="1" smtClean="0"/>
              <a:t>Castle</a:t>
            </a:r>
            <a:r>
              <a:rPr lang="sk-SK" sz="2800" dirty="0" smtClean="0"/>
              <a:t> in Bratislava </a:t>
            </a:r>
            <a:r>
              <a:rPr lang="sk-SK" sz="2800" dirty="0" err="1" smtClean="0"/>
              <a:t>looks</a:t>
            </a:r>
            <a:r>
              <a:rPr lang="sk-SK" sz="2800" dirty="0" smtClean="0"/>
              <a:t> </a:t>
            </a:r>
            <a:r>
              <a:rPr lang="sk-SK" sz="2800" dirty="0" err="1" smtClean="0"/>
              <a:t>like</a:t>
            </a:r>
            <a:r>
              <a:rPr lang="sk-SK" sz="2800" dirty="0" smtClean="0"/>
              <a:t> </a:t>
            </a:r>
            <a:r>
              <a:rPr lang="sk-SK" sz="2800" dirty="0" err="1" smtClean="0"/>
              <a:t>fliped</a:t>
            </a:r>
            <a:r>
              <a:rPr lang="sk-SK" sz="2800" dirty="0" smtClean="0"/>
              <a:t> table, so </a:t>
            </a:r>
            <a:r>
              <a:rPr lang="sk-SK" sz="2800" dirty="0" err="1" smtClean="0"/>
              <a:t>this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artwork</a:t>
            </a:r>
            <a:r>
              <a:rPr lang="sk-SK" sz="2800" dirty="0" smtClean="0"/>
              <a:t> to </a:t>
            </a:r>
            <a:r>
              <a:rPr lang="sk-SK" sz="2800" dirty="0" err="1" smtClean="0"/>
              <a:t>write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legend</a:t>
            </a:r>
            <a:r>
              <a:rPr lang="sk-SK" sz="2800" dirty="0" smtClean="0"/>
              <a:t>. </a:t>
            </a:r>
            <a:r>
              <a:rPr lang="sk-SK" sz="2800" dirty="0" err="1" smtClean="0"/>
              <a:t>It</a:t>
            </a:r>
            <a:r>
              <a:rPr lang="sk-SK" sz="2800" dirty="0" smtClean="0"/>
              <a:t> has 4 </a:t>
            </a:r>
            <a:r>
              <a:rPr lang="sk-SK" sz="2800" dirty="0" err="1" smtClean="0"/>
              <a:t>towers</a:t>
            </a:r>
            <a:r>
              <a:rPr lang="sk-SK" sz="2800" dirty="0" smtClean="0"/>
              <a:t>, 3 are </a:t>
            </a:r>
            <a:r>
              <a:rPr lang="sk-SK" sz="2800" dirty="0" err="1" smtClean="0"/>
              <a:t>smaller</a:t>
            </a:r>
            <a:r>
              <a:rPr lang="sk-SK" sz="2800" dirty="0" smtClean="0"/>
              <a:t>, 1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bigger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48862"/>
            <a:ext cx="5643503" cy="3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2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24910" y="1460938"/>
            <a:ext cx="10581290" cy="4757747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Biatec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celtic</a:t>
            </a:r>
            <a:r>
              <a:rPr lang="sk-SK" sz="2800" dirty="0" smtClean="0"/>
              <a:t> </a:t>
            </a:r>
            <a:r>
              <a:rPr lang="sk-SK" sz="2800" dirty="0" err="1" smtClean="0"/>
              <a:t>leader</a:t>
            </a:r>
            <a:r>
              <a:rPr lang="sk-SK" sz="2800" dirty="0" smtClean="0"/>
              <a:t>, in Bratislava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found</a:t>
            </a:r>
            <a:r>
              <a:rPr lang="sk-SK" sz="2800" dirty="0" smtClean="0"/>
              <a:t> </a:t>
            </a:r>
            <a:r>
              <a:rPr lang="sk-SK" sz="2800" dirty="0" err="1" smtClean="0"/>
              <a:t>coins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his</a:t>
            </a:r>
            <a:r>
              <a:rPr lang="sk-SK" sz="2800" dirty="0" smtClean="0"/>
              <a:t> </a:t>
            </a:r>
            <a:r>
              <a:rPr lang="sk-SK" sz="2800" dirty="0" err="1" smtClean="0"/>
              <a:t>portrait</a:t>
            </a:r>
            <a:r>
              <a:rPr lang="sk-SK" sz="2800" dirty="0" smtClean="0"/>
              <a:t>. </a:t>
            </a:r>
            <a:r>
              <a:rPr lang="sk-SK" sz="2800" dirty="0" err="1" smtClean="0"/>
              <a:t>This</a:t>
            </a:r>
            <a:r>
              <a:rPr lang="sk-SK" sz="2800" dirty="0" smtClean="0"/>
              <a:t> </a:t>
            </a:r>
            <a:r>
              <a:rPr lang="sk-SK" sz="2800" dirty="0" err="1" smtClean="0"/>
              <a:t>ancient</a:t>
            </a:r>
            <a:r>
              <a:rPr lang="sk-SK" sz="2800" dirty="0" smtClean="0"/>
              <a:t> </a:t>
            </a:r>
            <a:r>
              <a:rPr lang="sk-SK" sz="2800" dirty="0" err="1" smtClean="0"/>
              <a:t>celtic</a:t>
            </a:r>
            <a:r>
              <a:rPr lang="sk-SK" sz="2800" dirty="0" smtClean="0"/>
              <a:t> </a:t>
            </a:r>
            <a:r>
              <a:rPr lang="sk-SK" sz="2800" dirty="0" err="1" smtClean="0"/>
              <a:t>coins</a:t>
            </a:r>
            <a:r>
              <a:rPr lang="sk-SK" sz="2800" dirty="0" smtClean="0"/>
              <a:t> are </a:t>
            </a:r>
            <a:r>
              <a:rPr lang="sk-SK" sz="2800" dirty="0" err="1" smtClean="0"/>
              <a:t>called</a:t>
            </a:r>
            <a:r>
              <a:rPr lang="sk-SK" sz="2800" dirty="0" smtClean="0"/>
              <a:t> </a:t>
            </a:r>
            <a:r>
              <a:rPr lang="sk-SK" sz="2800" dirty="0" err="1" smtClean="0"/>
              <a:t>Biatec</a:t>
            </a:r>
            <a:r>
              <a:rPr lang="sk-SK" sz="2800" dirty="0" smtClean="0"/>
              <a:t>. </a:t>
            </a:r>
            <a:r>
              <a:rPr lang="en-US" sz="2800" dirty="0"/>
              <a:t>On old coin - 5 koruna which we had before euro, was </a:t>
            </a:r>
            <a:r>
              <a:rPr lang="en-US" sz="2800" dirty="0" err="1" smtClean="0"/>
              <a:t>biatec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35" y="3011140"/>
            <a:ext cx="6647793" cy="32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44872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pary">
  <a:themeElements>
    <a:clrScheme name="Výpary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ýpary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ýpary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Dymová stopa</Template>
  <TotalTime>88</TotalTime>
  <Words>431</Words>
  <Application>Microsoft Office PowerPoint</Application>
  <PresentationFormat>Širokouhlá</PresentationFormat>
  <Paragraphs>11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Výpary</vt:lpstr>
      <vt:lpstr>Bratislava</vt:lpstr>
      <vt:lpstr>Prezentácia programu PowerPoint</vt:lpstr>
      <vt:lpstr>Prezentácia programu PowerPoint</vt:lpstr>
      <vt:lpstr>Prezentácia programu PowerPoint</vt:lpstr>
      <vt:lpstr>Legend of castle in bratislava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Bratislava</dc:title>
  <dc:creator>Marián Štefunko</dc:creator>
  <cp:lastModifiedBy>Marián Štefunko</cp:lastModifiedBy>
  <cp:revision>12</cp:revision>
  <dcterms:created xsi:type="dcterms:W3CDTF">2020-02-04T07:42:50Z</dcterms:created>
  <dcterms:modified xsi:type="dcterms:W3CDTF">2020-02-11T07:36:46Z</dcterms:modified>
</cp:coreProperties>
</file>