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9" r:id="rId5"/>
    <p:sldId id="260" r:id="rId6"/>
    <p:sldId id="263" r:id="rId7"/>
    <p:sldId id="265" r:id="rId8"/>
    <p:sldId id="271" r:id="rId9"/>
    <p:sldId id="273" r:id="rId10"/>
    <p:sldId id="275" r:id="rId11"/>
    <p:sldId id="277" r:id="rId12"/>
    <p:sldId id="279" r:id="rId13"/>
    <p:sldId id="28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1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7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22481-20A0-4EF1-B2BC-B53C63CFBB1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EC9C-B76D-48EF-93CE-6BAFD25E7A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028700"/>
            <a:ext cx="11315700" cy="2095500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Moroccan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2451100"/>
            <a:ext cx="628015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98611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are to participate in the development of my country and make my parents proud. I also want to be a famous doctor.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06415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sixteen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years ld. I live in Massa which is a small village in Morocco. I am a students in first baccalaureate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439583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 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harworking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girl. I am 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fuunny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but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just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all the time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espcially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78900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do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gymnastics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playingand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basketball.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24093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Salma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Marhis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37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517561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is to travel around the world.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919734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sixteen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years.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939481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but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the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54486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hobbies are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drawing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watch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Japanese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anime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693545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Yassine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Fikri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2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804960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 is to travel to Singapore.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62278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sixteen years old. I live in Massa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75031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am a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girl.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756075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hobbies are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self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development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books.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discovering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new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things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03523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Bouhssine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5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31737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are to make positive change in our society.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667954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sixteen years old. I live in Massa. I am lucky because I have one sister and one brother. I am a student in first baccalaureate class. 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25486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 a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hardwoking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037176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hobbies are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autonumous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873588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Sassi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21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are to make positive change in our society.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sixteen years old. I live in Massa. I am lucky because I have one sister and one brother. I am a student in first baccalaureate class. 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 a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hardwoking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/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hobbies are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autonumous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/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Sassi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2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29682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387265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486304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08845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832564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2159000"/>
            <a:ext cx="3352800" cy="2768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7800"/>
            <a:ext cx="3302000" cy="24511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00" y="4165600"/>
            <a:ext cx="3302000" cy="2463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4216400"/>
            <a:ext cx="3352800" cy="2413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200" y="177800"/>
            <a:ext cx="3403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50679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biggest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dream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aound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world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especially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Bali and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Dubia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Singapore. I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new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placxes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cultures and taste new </a:t>
                      </a:r>
                      <a:r>
                        <a:rPr lang="fr-FR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287989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sixteen years old. I live in Massa which is a small town near Agadir. I study in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Almassira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Alkhdra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836889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ambitious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kind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 am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honest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everyone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exception.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poeple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But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spontaneously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93437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hobbies are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self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developmnt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books. I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help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feed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them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I lobe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photography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I love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capturing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sunset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photos.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25261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Boumaad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0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707753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Dreams are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biggest goals are to have a good job in the future, to go to America, and to help poor people.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697136"/>
              </p:ext>
            </p:extLst>
          </p:nvPr>
        </p:nvGraphicFramePr>
        <p:xfrm>
          <a:off x="8204200" y="177800"/>
          <a:ext cx="3302000" cy="310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I'm a science student from Morocco, I’m 16 years old . I live with my family. I was born in 29/1/2003. My school’s name is Al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massira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khadra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there are a lot of students in my school about 1800. My school has got a lot of facilities: there is a library, science labs, a large playground, a gym, a garden and many classrooms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75900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 a </a:t>
                      </a:r>
                      <a:r>
                        <a:rPr lang="fr-F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social, </a:t>
                      </a:r>
                      <a:r>
                        <a:rPr lang="fr-F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hardworking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006699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love my family and I like spending the holidays with them. In my free time, I read books and stories, I watch TV or listen to music, But my favorite leisure activity is jogging, I love it.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151756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Kawtar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Ghazouani</a:t>
                      </a:r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95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949348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dream is to have a lot of money and expensive watches.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85702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17 years old. I am from Morocco and proud of that. I am a first year baccalaureate student. I live in a small village called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869074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/>
                        <a:t>I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 a brave and tolerant person. I solve my problems intelligently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47712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hobbies are reading and learning foreign languages, swimming, fishing, surfing and diving in the sea.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738221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Adil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Bouchouari</a:t>
                      </a:r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0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531666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dream is to be a businessperson and to finish my studies.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694571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a student in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Almassira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Alkhadra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school. I am 19 years old.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23418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 am a happy and open-minded person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54584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hobbies are playing football and chatting with people from different countries and cultures.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287366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Laarbi</a:t>
                      </a:r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Assbane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1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240908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dream is to get my baccalaureate with an excellent mark. I love travelling and my dream is to travel to the Maldives.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060277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16 years old. I live in a small village called Massa with my parents, brothers and sister.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66123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 am a sociable person. I love spending time with others and trying out new experiences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292460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hobbies are watching movies, cycling and reading.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74700"/>
              </p:ext>
            </p:extLst>
          </p:nvPr>
        </p:nvGraphicFramePr>
        <p:xfrm>
          <a:off x="4152900" y="2159000"/>
          <a:ext cx="33020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Fatima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Ezzahra</a:t>
                      </a:r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Douksas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21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56748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are to succeed in my studies; to set up an animal welfare association. I also want to visit all the historical sites in Morocco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620624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16 years old. I 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student in first year baccalaureate science, and I live in Massa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383245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hardworking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lovable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 am not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nervous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 am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calm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 am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hesitating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bit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decisions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53379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hobbies are reading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books; travelling. I like bike riding and pet breeding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51369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Louihne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8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30857"/>
              </p:ext>
            </p:extLst>
          </p:nvPr>
        </p:nvGraphicFramePr>
        <p:xfrm>
          <a:off x="1905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endParaRPr lang="fr-FR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dreams is to have a good career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20867"/>
              </p:ext>
            </p:extLst>
          </p:nvPr>
        </p:nvGraphicFramePr>
        <p:xfrm>
          <a:off x="8204200" y="177800"/>
          <a:ext cx="3302000" cy="2451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5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seventeen years old.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live in Massa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student at 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massira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Khadra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high school.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81377"/>
              </p:ext>
            </p:extLst>
          </p:nvPr>
        </p:nvGraphicFramePr>
        <p:xfrm>
          <a:off x="1905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 an intelligent and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hardwoking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gilr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41084"/>
              </p:ext>
            </p:extLst>
          </p:nvPr>
        </p:nvGraphicFramePr>
        <p:xfrm>
          <a:off x="8204200" y="4216400"/>
          <a:ext cx="3302000" cy="241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000"/>
              </a:tblGrid>
              <a:tr h="241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 hobbies are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playing basketball, swimming, taking pictures an reading books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26866"/>
              </p:ext>
            </p:extLst>
          </p:nvPr>
        </p:nvGraphicFramePr>
        <p:xfrm>
          <a:off x="4152900" y="2159000"/>
          <a:ext cx="3302000" cy="2362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02000"/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Name </a:t>
                      </a:r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4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Soukaina</a:t>
                      </a:r>
                      <a:r>
                        <a:rPr lang="fr-FR" sz="4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4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zadouyab</a:t>
                      </a:r>
                      <a:endParaRPr lang="fr-FR" sz="4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09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966</Words>
  <Application>Microsoft Office PowerPoint</Application>
  <PresentationFormat>Grand écran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Introductions of the Moroccan Students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Admin</dc:creator>
  <cp:lastModifiedBy>Admin</cp:lastModifiedBy>
  <cp:revision>18</cp:revision>
  <dcterms:created xsi:type="dcterms:W3CDTF">2019-10-25T20:47:35Z</dcterms:created>
  <dcterms:modified xsi:type="dcterms:W3CDTF">2019-10-25T22:29:07Z</dcterms:modified>
</cp:coreProperties>
</file>