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7" r:id="rId5"/>
    <p:sldId id="260" r:id="rId6"/>
    <p:sldId id="268" r:id="rId7"/>
    <p:sldId id="266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5FBE77-C705-4AE4-8EDD-90F57B284CC0}" type="datetimeFigureOut">
              <a:rPr lang="sk-SK" smtClean="0"/>
              <a:t>16.10.2019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D256B9-4073-4830-B609-D4B246845096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4824536" cy="3073896"/>
          </a:xfrm>
        </p:spPr>
        <p:txBody>
          <a:bodyPr/>
          <a:lstStyle/>
          <a:p>
            <a:pPr algn="l"/>
            <a:r>
              <a:rPr lang="sk-SK" dirty="0" smtClean="0"/>
              <a:t>Marián</a:t>
            </a:r>
            <a:br>
              <a:rPr lang="sk-SK" dirty="0" smtClean="0"/>
            </a:br>
            <a:r>
              <a:rPr lang="sk-SK" dirty="0" err="1" smtClean="0"/>
              <a:t>štefunko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8434" name="Picture 2" descr="https://lh3.googleusercontent.com/tHpiAnJQALzuvSQEXPQQHNEsCfUuh6AARbBQ45T-l3CccO5Jpf9i7aB9KmwZRFj26g0FGJMAGVPjwZFDIeuTvlpOkqiA_iUUD5Lqv4ciL6KwK1YdtgveyWocoH3ZT3Q4VeB3GQ5oT1PTzG_xj0wM2op0OfQH1EjUFxGmtp1aYIZWuSgaqxcbZCObIsW5GKlGVbUBNCgxFLpTrP8dSfirzlvNfUw9iyxpINp7OrQoNROUEYiaDRyNtlE2DlomN-84Y9wIXX_z2EgJd6nftGI3xpkUGxrkVmURM7_KPwk6QSIrHkfRWUPENnxwQsWnXEXQv15ZG0jXsZxJC3ujhfkR721UOTzdi6vS3FhvcOWeaxussnDPm2bTP5m4xU2cm3tGJ_SLr7TW51laCtPEnATflRZkzg1jQFuJlPxdFZSByl1cj0R_rSPC8qqKCaz04baH22NhwPViydfUVvQ7RRbzh1xHA2qjQjy866ivp-hLrJfIKnffmHBSWHMMokExPqEAoWFwHjnrhlSZWjJWLIGz-UfMrO8L8-1DdD4_Ugz8_qZHAtg3yZvr7O8oiqknk7Rm35dhj9jFS94XSLScvNxuSwfMUJMCQq7GZMMP1VgkoKOrEgZQboF-AhIwlzjwj8F2LlKyvunb-CoBfXH2e1VAFY7gOu8BHjlGyR-NvdFpWqGpnN-JZQWSlQ=w702-h93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014142" cy="4018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Thanks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watching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sk-SK" dirty="0" err="1" smtClean="0"/>
              <a:t>Contact</a:t>
            </a:r>
            <a:r>
              <a:rPr lang="sk-SK" dirty="0" smtClean="0"/>
              <a:t> on </a:t>
            </a:r>
            <a:r>
              <a:rPr lang="sk-SK" dirty="0" err="1" smtClean="0"/>
              <a:t>me</a:t>
            </a:r>
            <a:r>
              <a:rPr lang="sk-SK" dirty="0" smtClean="0"/>
              <a:t>:</a:t>
            </a:r>
          </a:p>
          <a:p>
            <a:endParaRPr lang="sk-SK" dirty="0" smtClean="0"/>
          </a:p>
          <a:p>
            <a:r>
              <a:rPr lang="sk-SK" dirty="0" err="1" smtClean="0"/>
              <a:t>Facebook</a:t>
            </a:r>
            <a:r>
              <a:rPr lang="sk-SK" dirty="0" smtClean="0"/>
              <a:t>:    Marián Štefunko</a:t>
            </a:r>
          </a:p>
          <a:p>
            <a:r>
              <a:rPr lang="sk-SK" dirty="0" err="1" smtClean="0"/>
              <a:t>Instagram</a:t>
            </a:r>
            <a:r>
              <a:rPr lang="sk-SK" dirty="0" smtClean="0"/>
              <a:t>:    _</a:t>
            </a:r>
            <a:r>
              <a:rPr lang="sk-SK" dirty="0" err="1" smtClean="0"/>
              <a:t>blyatiful_boy</a:t>
            </a:r>
            <a:endParaRPr lang="sk-SK" dirty="0" smtClean="0"/>
          </a:p>
          <a:p>
            <a:r>
              <a:rPr lang="sk-SK" dirty="0" err="1" smtClean="0"/>
              <a:t>Snapchat</a:t>
            </a:r>
            <a:r>
              <a:rPr lang="sk-SK" dirty="0" smtClean="0"/>
              <a:t>:    </a:t>
            </a:r>
            <a:r>
              <a:rPr lang="sk-SK" dirty="0" err="1" smtClean="0"/>
              <a:t>stefunkom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If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want</a:t>
            </a:r>
            <a:r>
              <a:rPr lang="sk-SK" dirty="0" smtClean="0"/>
              <a:t>, </a:t>
            </a:r>
            <a:r>
              <a:rPr lang="sk-SK" dirty="0" err="1" smtClean="0"/>
              <a:t>write</a:t>
            </a:r>
            <a:r>
              <a:rPr lang="sk-SK" dirty="0" smtClean="0"/>
              <a:t> </a:t>
            </a:r>
            <a:r>
              <a:rPr lang="sk-SK" dirty="0" err="1" smtClean="0"/>
              <a:t>me</a:t>
            </a:r>
            <a:r>
              <a:rPr lang="sk-SK" dirty="0" smtClean="0"/>
              <a:t>, </a:t>
            </a:r>
            <a:r>
              <a:rPr lang="sk-SK" dirty="0" err="1" smtClean="0"/>
              <a:t>especially</a:t>
            </a:r>
            <a:r>
              <a:rPr lang="sk-SK" dirty="0" smtClean="0"/>
              <a:t> </a:t>
            </a:r>
            <a:r>
              <a:rPr lang="sk-SK" dirty="0" err="1" smtClean="0"/>
              <a:t>pretty</a:t>
            </a:r>
            <a:r>
              <a:rPr lang="sk-SK" dirty="0" smtClean="0"/>
              <a:t> </a:t>
            </a:r>
            <a:r>
              <a:rPr lang="sk-SK" dirty="0" err="1" smtClean="0"/>
              <a:t>girls</a:t>
            </a:r>
            <a:r>
              <a:rPr lang="sk-SK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rmAutofit/>
          </a:bodyPr>
          <a:lstStyle/>
          <a:p>
            <a:r>
              <a:rPr lang="sk-SK" sz="2400" dirty="0" smtClean="0"/>
              <a:t>I </a:t>
            </a:r>
            <a:r>
              <a:rPr lang="sk-SK" sz="2400" dirty="0" err="1" smtClean="0"/>
              <a:t>live</a:t>
            </a:r>
            <a:r>
              <a:rPr lang="sk-SK" sz="2400" dirty="0" smtClean="0"/>
              <a:t> in Abrahám - </a:t>
            </a:r>
            <a:r>
              <a:rPr lang="sk-SK" sz="2400" dirty="0" err="1" smtClean="0"/>
              <a:t>small</a:t>
            </a:r>
            <a:r>
              <a:rPr lang="sk-SK" sz="2400" dirty="0" smtClean="0"/>
              <a:t> </a:t>
            </a:r>
            <a:r>
              <a:rPr lang="sk-SK" sz="2400" dirty="0" err="1" smtClean="0"/>
              <a:t>village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1,300 </a:t>
            </a:r>
            <a:r>
              <a:rPr lang="sk-SK" sz="2400" dirty="0" err="1" smtClean="0"/>
              <a:t>villagers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 </a:t>
            </a:r>
            <a:r>
              <a:rPr lang="sk-SK" sz="2400" dirty="0" err="1" smtClean="0"/>
              <a:t>It´s</a:t>
            </a:r>
            <a:r>
              <a:rPr lang="sk-SK" sz="2400" dirty="0" smtClean="0"/>
              <a:t> </a:t>
            </a:r>
            <a:r>
              <a:rPr lang="sk-SK" sz="2400" dirty="0" err="1" smtClean="0"/>
              <a:t>near</a:t>
            </a:r>
            <a:r>
              <a:rPr lang="sk-SK" sz="2400" dirty="0" smtClean="0"/>
              <a:t> Trnava - 7th </a:t>
            </a:r>
            <a:r>
              <a:rPr lang="sk-SK" sz="2400" dirty="0" err="1" smtClean="0"/>
              <a:t>biggest</a:t>
            </a:r>
            <a:r>
              <a:rPr lang="sk-SK" sz="2400" dirty="0" smtClean="0"/>
              <a:t> city </a:t>
            </a:r>
            <a:r>
              <a:rPr lang="sk-SK" sz="2400" dirty="0" err="1" smtClean="0"/>
              <a:t>of</a:t>
            </a:r>
            <a:r>
              <a:rPr lang="sk-SK" sz="2400" dirty="0" smtClean="0"/>
              <a:t> Slovakia.</a:t>
            </a:r>
          </a:p>
          <a:p>
            <a:r>
              <a:rPr lang="sk-SK" sz="2400" dirty="0" err="1" smtClean="0"/>
              <a:t>It´s</a:t>
            </a:r>
            <a:r>
              <a:rPr lang="sk-SK" sz="2400" dirty="0" smtClean="0"/>
              <a:t> in Slovakia (</a:t>
            </a:r>
            <a:r>
              <a:rPr lang="sk-SK" sz="2400" dirty="0" err="1" smtClean="0"/>
              <a:t>not</a:t>
            </a:r>
            <a:r>
              <a:rPr lang="sk-SK" sz="2400" dirty="0" smtClean="0"/>
              <a:t> </a:t>
            </a:r>
            <a:r>
              <a:rPr lang="sk-SK" sz="2400" dirty="0" err="1" smtClean="0"/>
              <a:t>Slovenia</a:t>
            </a:r>
            <a:r>
              <a:rPr lang="sk-SK" sz="2400" dirty="0" smtClean="0"/>
              <a:t> </a:t>
            </a:r>
            <a:r>
              <a:rPr lang="sk-SK" sz="2400" dirty="0" err="1" smtClean="0"/>
              <a:t>but</a:t>
            </a:r>
            <a:r>
              <a:rPr lang="sk-SK" sz="2400" dirty="0" smtClean="0"/>
              <a:t> Slovakia, </a:t>
            </a:r>
            <a:r>
              <a:rPr lang="sk-SK" sz="2400" dirty="0" err="1" smtClean="0"/>
              <a:t>it´s</a:t>
            </a:r>
            <a:r>
              <a:rPr lang="sk-SK" sz="2400" dirty="0" smtClean="0"/>
              <a:t> 2 </a:t>
            </a:r>
            <a:r>
              <a:rPr lang="sk-SK" sz="2400" dirty="0" err="1" smtClean="0"/>
              <a:t>different</a:t>
            </a:r>
            <a:r>
              <a:rPr lang="sk-SK" sz="2400" dirty="0" smtClean="0"/>
              <a:t> </a:t>
            </a:r>
            <a:r>
              <a:rPr lang="sk-SK" sz="2400" dirty="0" err="1" smtClean="0"/>
              <a:t>countries</a:t>
            </a:r>
            <a:r>
              <a:rPr lang="sk-SK" sz="2400" dirty="0" smtClean="0"/>
              <a:t>).</a:t>
            </a:r>
          </a:p>
          <a:p>
            <a:pPr>
              <a:buNone/>
            </a:pPr>
            <a:endParaRPr lang="sk-SK" sz="2000" dirty="0"/>
          </a:p>
        </p:txBody>
      </p:sp>
      <p:pic>
        <p:nvPicPr>
          <p:cNvPr id="16386" name="Picture 2" descr="Výsledok vyhľadávania obrázkov pre dopyt map of slovak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6722457" cy="3428231"/>
          </a:xfrm>
          <a:prstGeom prst="rect">
            <a:avLst/>
          </a:prstGeom>
          <a:noFill/>
        </p:spPr>
      </p:pic>
      <p:cxnSp>
        <p:nvCxnSpPr>
          <p:cNvPr id="17" name="Rovná spojovacia šípka 16"/>
          <p:cNvCxnSpPr/>
          <p:nvPr/>
        </p:nvCxnSpPr>
        <p:spPr>
          <a:xfrm>
            <a:off x="1547664" y="4437112"/>
            <a:ext cx="172819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971600" y="414908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Abrahám</a:t>
            </a:r>
            <a:endParaRPr lang="sk-SK" sz="1400" dirty="0"/>
          </a:p>
        </p:txBody>
      </p:sp>
      <p:sp>
        <p:nvSpPr>
          <p:cNvPr id="16388" name="AutoShape 4" descr="Výsledok vyhľadávania obrázkov pre dopyt person icon"/>
          <p:cNvSpPr>
            <a:spLocks noChangeAspect="1" noChangeArrowheads="1"/>
          </p:cNvSpPr>
          <p:nvPr/>
        </p:nvSpPr>
        <p:spPr bwMode="auto">
          <a:xfrm>
            <a:off x="155575" y="-2544763"/>
            <a:ext cx="5162550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04056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In </a:t>
            </a:r>
            <a:r>
              <a:rPr lang="sk-SK" dirty="0" err="1" smtClean="0"/>
              <a:t>short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me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600" dirty="0" smtClean="0"/>
              <a:t>Boy</a:t>
            </a:r>
          </a:p>
          <a:p>
            <a:r>
              <a:rPr lang="sk-SK" sz="3600" dirty="0" smtClean="0"/>
              <a:t>Single</a:t>
            </a:r>
          </a:p>
          <a:p>
            <a:r>
              <a:rPr lang="sk-SK" sz="3600" dirty="0" smtClean="0"/>
              <a:t>14 </a:t>
            </a:r>
            <a:r>
              <a:rPr lang="sk-SK" sz="3600" dirty="0" err="1" smtClean="0"/>
              <a:t>years</a:t>
            </a:r>
            <a:r>
              <a:rPr lang="sk-SK" sz="3600" dirty="0" smtClean="0"/>
              <a:t> </a:t>
            </a:r>
            <a:r>
              <a:rPr lang="sk-SK" sz="3600" dirty="0" err="1" smtClean="0"/>
              <a:t>old</a:t>
            </a:r>
            <a:endParaRPr lang="sk-SK" sz="3600" dirty="0" smtClean="0"/>
          </a:p>
          <a:p>
            <a:r>
              <a:rPr lang="sk-SK" sz="3600" dirty="0" smtClean="0"/>
              <a:t>175 cm </a:t>
            </a:r>
            <a:r>
              <a:rPr lang="sk-SK" sz="3600" dirty="0" err="1" smtClean="0"/>
              <a:t>tall</a:t>
            </a:r>
            <a:endParaRPr lang="sk-SK" sz="3600" dirty="0" smtClean="0"/>
          </a:p>
          <a:p>
            <a:r>
              <a:rPr lang="sk-SK" sz="3600" dirty="0" err="1" smtClean="0"/>
              <a:t>Brown</a:t>
            </a:r>
            <a:r>
              <a:rPr lang="sk-SK" sz="3600" dirty="0" smtClean="0"/>
              <a:t> </a:t>
            </a:r>
            <a:r>
              <a:rPr lang="sk-SK" sz="3600" dirty="0" err="1" smtClean="0"/>
              <a:t>eyes</a:t>
            </a:r>
            <a:endParaRPr lang="sk-SK" sz="3600" dirty="0" smtClean="0"/>
          </a:p>
          <a:p>
            <a:r>
              <a:rPr lang="sk-SK" sz="3600" dirty="0" err="1" smtClean="0"/>
              <a:t>Brown</a:t>
            </a:r>
            <a:r>
              <a:rPr lang="sk-SK" sz="3600" dirty="0" smtClean="0"/>
              <a:t> </a:t>
            </a:r>
            <a:r>
              <a:rPr lang="sk-SK" sz="3600" dirty="0" err="1" smtClean="0"/>
              <a:t>hair</a:t>
            </a:r>
            <a:endParaRPr lang="sk-SK" sz="3600" dirty="0" smtClean="0"/>
          </a:p>
          <a:p>
            <a:endParaRPr lang="sk-SK" dirty="0"/>
          </a:p>
        </p:txBody>
      </p:sp>
      <p:sp>
        <p:nvSpPr>
          <p:cNvPr id="17410" name="AutoShape 2" descr="Výsledok vyhľadávania obrázkov pre dopyt person icon"/>
          <p:cNvSpPr>
            <a:spLocks noChangeAspect="1" noChangeArrowheads="1"/>
          </p:cNvSpPr>
          <p:nvPr/>
        </p:nvSpPr>
        <p:spPr bwMode="auto">
          <a:xfrm>
            <a:off x="155575" y="-2193925"/>
            <a:ext cx="4572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2" name="AutoShape 4" descr="Výsledok vyhľadávania obrázkov pre dopyt person icon"/>
          <p:cNvSpPr>
            <a:spLocks noChangeAspect="1" noChangeArrowheads="1"/>
          </p:cNvSpPr>
          <p:nvPr/>
        </p:nvSpPr>
        <p:spPr bwMode="auto">
          <a:xfrm>
            <a:off x="155575" y="-2193925"/>
            <a:ext cx="4572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4" name="AutoShape 6" descr="Výsledok vyhľadávania obrázkov pre dopyt person icon"/>
          <p:cNvSpPr>
            <a:spLocks noChangeAspect="1" noChangeArrowheads="1"/>
          </p:cNvSpPr>
          <p:nvPr/>
        </p:nvSpPr>
        <p:spPr bwMode="auto">
          <a:xfrm>
            <a:off x="155575" y="-2193925"/>
            <a:ext cx="4572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6" name="AutoShape 8" descr="Výsledok vyhľadávania obrázkov pre dopyt person icon"/>
          <p:cNvSpPr>
            <a:spLocks noChangeAspect="1" noChangeArrowheads="1"/>
          </p:cNvSpPr>
          <p:nvPr/>
        </p:nvSpPr>
        <p:spPr bwMode="auto">
          <a:xfrm>
            <a:off x="155575" y="-2544763"/>
            <a:ext cx="5162550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8" name="AutoShape 10" descr="Výsledok vyhľadávania obrázkov pre dopyt person icon"/>
          <p:cNvSpPr>
            <a:spLocks noChangeAspect="1" noChangeArrowheads="1"/>
          </p:cNvSpPr>
          <p:nvPr/>
        </p:nvSpPr>
        <p:spPr bwMode="auto">
          <a:xfrm>
            <a:off x="155575" y="-2544763"/>
            <a:ext cx="5162550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20" name="AutoShape 12" descr="Výsledok vyhľadávania obrázkov pre dopyt person icon"/>
          <p:cNvSpPr>
            <a:spLocks noChangeAspect="1" noChangeArrowheads="1"/>
          </p:cNvSpPr>
          <p:nvPr/>
        </p:nvSpPr>
        <p:spPr bwMode="auto">
          <a:xfrm>
            <a:off x="155575" y="-2544763"/>
            <a:ext cx="5162550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22" name="AutoShape 14" descr="Výsledok vyhľadávania obrázkov pre dopyt person icon"/>
          <p:cNvSpPr>
            <a:spLocks noChangeAspect="1" noChangeArrowheads="1"/>
          </p:cNvSpPr>
          <p:nvPr/>
        </p:nvSpPr>
        <p:spPr bwMode="auto">
          <a:xfrm>
            <a:off x="155575" y="-2544763"/>
            <a:ext cx="5162550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24" name="AutoShape 16" descr="Výsledok vyhľadávania obrázkov pre dopyt person icon"/>
          <p:cNvSpPr>
            <a:spLocks noChangeAspect="1" noChangeArrowheads="1"/>
          </p:cNvSpPr>
          <p:nvPr/>
        </p:nvSpPr>
        <p:spPr bwMode="auto">
          <a:xfrm>
            <a:off x="155575" y="-2544763"/>
            <a:ext cx="5162550" cy="531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Hobbies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/>
              <a:t>Fishing</a:t>
            </a:r>
            <a:endParaRPr lang="sk-SK" sz="2400" dirty="0" smtClean="0"/>
          </a:p>
          <a:p>
            <a:r>
              <a:rPr lang="sk-SK" sz="2400" dirty="0" err="1" smtClean="0"/>
              <a:t>Airsoft</a:t>
            </a:r>
            <a:endParaRPr lang="sk-SK" sz="2400" dirty="0" smtClean="0"/>
          </a:p>
          <a:p>
            <a:r>
              <a:rPr lang="sk-SK" sz="2400" dirty="0" err="1" smtClean="0"/>
              <a:t>Waweboard</a:t>
            </a:r>
            <a:endParaRPr lang="sk-SK" sz="2400" dirty="0" smtClean="0"/>
          </a:p>
          <a:p>
            <a:r>
              <a:rPr lang="sk-SK" sz="2400" dirty="0" err="1" smtClean="0"/>
              <a:t>Going</a:t>
            </a:r>
            <a:r>
              <a:rPr lang="sk-SK" sz="2400" dirty="0" smtClean="0"/>
              <a:t> to </a:t>
            </a:r>
            <a:r>
              <a:rPr lang="sk-SK" sz="2400" dirty="0" err="1" smtClean="0"/>
              <a:t>walk</a:t>
            </a:r>
            <a:endParaRPr lang="sk-SK" sz="2400" dirty="0" smtClean="0"/>
          </a:p>
          <a:p>
            <a:r>
              <a:rPr lang="sk-SK" sz="2400" dirty="0" smtClean="0"/>
              <a:t>PC </a:t>
            </a:r>
            <a:r>
              <a:rPr lang="sk-SK" sz="2400" dirty="0" err="1" smtClean="0"/>
              <a:t>games</a:t>
            </a:r>
            <a:r>
              <a:rPr lang="sk-SK" sz="2400" dirty="0" smtClean="0"/>
              <a:t>: </a:t>
            </a:r>
            <a:r>
              <a:rPr lang="sk-SK" sz="2400" dirty="0" err="1" smtClean="0"/>
              <a:t>World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Tanks</a:t>
            </a:r>
            <a:endParaRPr lang="sk-SK" sz="2400" dirty="0" smtClean="0"/>
          </a:p>
          <a:p>
            <a:r>
              <a:rPr lang="sk-SK" sz="2400" dirty="0" err="1" smtClean="0"/>
              <a:t>Minecraft</a:t>
            </a:r>
            <a:r>
              <a:rPr lang="sk-SK" sz="2400" dirty="0" smtClean="0"/>
              <a:t> (</a:t>
            </a:r>
            <a:r>
              <a:rPr lang="sk-SK" sz="2400" dirty="0" err="1" smtClean="0"/>
              <a:t>it´s</a:t>
            </a:r>
            <a:r>
              <a:rPr lang="sk-SK" sz="2400" dirty="0" smtClean="0"/>
              <a:t> </a:t>
            </a:r>
            <a:r>
              <a:rPr lang="sk-SK" sz="2400" dirty="0" err="1" smtClean="0"/>
              <a:t>popular</a:t>
            </a:r>
            <a:r>
              <a:rPr lang="sk-SK" sz="2400" dirty="0" smtClean="0"/>
              <a:t> in 2019)</a:t>
            </a:r>
            <a:endParaRPr lang="sk-SK" sz="2400" dirty="0"/>
          </a:p>
        </p:txBody>
      </p:sp>
      <p:pic>
        <p:nvPicPr>
          <p:cNvPr id="24578" name="Picture 2" descr="https://lh3.googleusercontent.com/4h5_H0I1zhMBh8D7cQhHF-_9yQA-NLvXfJV-0fVxi8vFebSIGFolzUQl-qQTyv7Bqz3TX4gXhBKHXpfF8IpWMTz8p9klbfvye_yYVkbzqIdZBN59HjOnhEqWObkvcXA98BhAnTAR_ZE_ZOU06XyCPfr1KHjgxjbuoVRNpk4RaydZOmZ0AhHnnko0mV_z9U9-nRKmskqT_ErOdWHNTIqsLHeK0nnZhfhHzv9yeNnM9UyNlA147ht4idUR81ybK0WrtrQ_FLszqzrAGzRT5mO-5X1tIppcOewQtW9laaz5Dd52eMnuHulC3giKDkARRGFbkoDgbRciUCjALqLrcFRQTT-GJXY3ai9YxXG4dwx02Sg880lW84NXfGGxNjiImnI-0mz7d1VLs-2M23LwV1JV4ikLhnNHBFZ-tqcA-61h0Dr3agTlPJVTX5GOblIOZhQ6dNNbasKue3cnLBPTdwxBwHBol2jvs1joSikYAAy3Olm5oaf8ZwmZXxtNQzT8Ygg2Y7eXM3JkQX0yIHgb85jmnxUz_zD_GuWPum48KQSG9M52XJ8_Gd87PTCTSg4x9nFT5_mUfQy9h7PDnzmzLAbtt8OM8ez8z4WbPTdqCoY5uxWBwT9ybVe2wsVXfcZzw-es2LSkCrxjyq8-I3qETzWly5DywulpygqVHjoVSJaMSt_v-Oo4jx5Bcg=w1248-h93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36912"/>
            <a:ext cx="3338802" cy="2504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My </a:t>
            </a:r>
            <a:r>
              <a:rPr lang="sk-SK" sz="4400" dirty="0" err="1" smtClean="0"/>
              <a:t>house</a:t>
            </a:r>
            <a:r>
              <a:rPr lang="sk-SK" sz="4400" dirty="0" smtClean="0"/>
              <a:t>:</a:t>
            </a:r>
            <a:endParaRPr lang="sk-SK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276872"/>
            <a:ext cx="7385248" cy="3849291"/>
          </a:xfrm>
        </p:spPr>
        <p:txBody>
          <a:bodyPr>
            <a:normAutofit/>
          </a:bodyPr>
          <a:lstStyle/>
          <a:p>
            <a:r>
              <a:rPr lang="sk-SK" sz="1200" dirty="0" err="1" smtClean="0">
                <a:solidFill>
                  <a:schemeClr val="bg1"/>
                </a:solidFill>
              </a:rPr>
              <a:t>The</a:t>
            </a:r>
            <a:r>
              <a:rPr lang="sk-SK" sz="1200" dirty="0" smtClean="0">
                <a:solidFill>
                  <a:schemeClr val="bg1"/>
                </a:solidFill>
              </a:rPr>
              <a:t> </a:t>
            </a:r>
            <a:r>
              <a:rPr lang="sk-SK" sz="1200" dirty="0" err="1" smtClean="0">
                <a:solidFill>
                  <a:schemeClr val="bg1"/>
                </a:solidFill>
              </a:rPr>
              <a:t>construction</a:t>
            </a:r>
            <a:r>
              <a:rPr lang="sk-SK" sz="1200" dirty="0" smtClean="0">
                <a:solidFill>
                  <a:schemeClr val="bg1"/>
                </a:solidFill>
              </a:rPr>
              <a:t> </a:t>
            </a:r>
            <a:r>
              <a:rPr lang="sk-SK" sz="1200" dirty="0" err="1" smtClean="0">
                <a:solidFill>
                  <a:schemeClr val="bg1"/>
                </a:solidFill>
              </a:rPr>
              <a:t>waste</a:t>
            </a:r>
            <a:r>
              <a:rPr lang="sk-SK" sz="1200" dirty="0" smtClean="0">
                <a:solidFill>
                  <a:schemeClr val="bg1"/>
                </a:solidFill>
              </a:rPr>
              <a:t> </a:t>
            </a:r>
            <a:r>
              <a:rPr lang="sk-SK" sz="1200" dirty="0" err="1" smtClean="0">
                <a:solidFill>
                  <a:schemeClr val="bg1"/>
                </a:solidFill>
              </a:rPr>
              <a:t>is</a:t>
            </a:r>
            <a:r>
              <a:rPr lang="sk-SK" sz="1200" dirty="0" smtClean="0">
                <a:solidFill>
                  <a:schemeClr val="bg1"/>
                </a:solidFill>
              </a:rPr>
              <a:t> </a:t>
            </a:r>
            <a:r>
              <a:rPr lang="sk-SK" sz="1200" dirty="0" err="1" smtClean="0">
                <a:solidFill>
                  <a:schemeClr val="bg1"/>
                </a:solidFill>
              </a:rPr>
              <a:t>not</a:t>
            </a:r>
            <a:r>
              <a:rPr lang="sk-SK" sz="1200" dirty="0" smtClean="0">
                <a:solidFill>
                  <a:schemeClr val="bg1"/>
                </a:solidFill>
              </a:rPr>
              <a:t> </a:t>
            </a:r>
            <a:r>
              <a:rPr lang="sk-SK" sz="1200" dirty="0" err="1" smtClean="0">
                <a:solidFill>
                  <a:schemeClr val="bg1"/>
                </a:solidFill>
              </a:rPr>
              <a:t>our</a:t>
            </a:r>
            <a:r>
              <a:rPr lang="sk-SK" sz="1200" dirty="0" smtClean="0">
                <a:solidFill>
                  <a:schemeClr val="bg1"/>
                </a:solidFill>
              </a:rPr>
              <a:t>.</a:t>
            </a:r>
            <a:endParaRPr lang="sk-SK" sz="12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lh3.googleusercontent.com/QgRdSaLmID0pYBi7zDO__hZjvmDDM1R7iU-zgyTQvCsHAq7jyUIkBa4V0DT6A41ad5WE3rhzaYjxQXQIkEjjkQbNKlJu7GJfPmitb3MBaTmvlzpiZPbSeJjyWu5TjTgmewvC_3MNMDK45cCYwA8cfW0ZdGjJL-KD7UcqVZ9C7nnc_ynPfo4KyKJsUD-195cnLTYMkzsqQ_KrkopYPwgn8YzeUFFnR2KtOp7e3ZQle_17rFt22TI-Gs6K7n0xklqv-wiLMGDhVJbnF87L5xovktmLmkJBzuEmb0NeP422taKn1Usdy3iWpVHrko6nMb55i-RMdqls5YVgiXQFASnkey7uF8z_Xowc8GSFkF0fBbhM9WNxmZ8SQVxr7vpzraFrDuES5nJtDoEo7kGccSHEjFbicZ695f8LpAOyjT4CTee6c4I7Dt22a0Y_o4uP9wziFjqAuMPVnEDe3b5ooYKI67_I0gc2oq_OOLoubJYpDfju6ITfu3z4wIw_po4VpXZBBLmVwTv-vBIrDIbdDJU4yLQazBoO8s7Bf96AaTzD9UxVUgYuGCoLDynJBdYFUabLHYd5oxy2vOoOfyXsuBJbCbv6MnA59UJO7iqVVwzevlUkAzzwUKnkV9aRYuR8Nt6Ceu4T6h5XKAntw7ZIx2g0bK-o3SKHG555j49gN6JxM65B2ZEBQovjbg=w702-h93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528392" cy="4704524"/>
          </a:xfrm>
          <a:prstGeom prst="rect">
            <a:avLst/>
          </a:prstGeom>
          <a:noFill/>
        </p:spPr>
      </p:pic>
      <p:pic>
        <p:nvPicPr>
          <p:cNvPr id="14340" name="Picture 4" descr="https://lh3.googleusercontent.com/oHn_3PPmV30esDAELmWIdkTtDK6b8WhloZNyBUFtc-_M6OWgm88utU4T2crTOj1Ul8mzj58l-4nLZc0OK4RN9l8g1-nNLwKikxh_Pi5poYSPaDJ9kvBNbrXR5j2w4wgHhhtzt5dkrJll7ERqxu5jdyH_oKPJqzchgRNthD92cHgx4usircyP6EWto1s9ium54VpuHFqg09c2ADn02nsnFvYEY9qEzKe7YSDHue7kJgH-_xYLKVDf53XA-l-jus3sSGZrvVRG4BDiXfHEoRDG9RmpafpXtlu4Zvfrl3DbqiQiXLZ3Mb9gSlvBwQCQZ226cCgQ72eeSCgsOwB7UBC65CiQddKEEnRLtTcmpqYgNShHjaV8RP_4GY44OwimjsWuBo8dhuQPMrJP-uzhomtvTxkSyGIAST2j3WbiA0wQ5eHrhrh2GHr3Kl6Jj01cHPavapUSkblhDihSrN7jXz-ROITe4GqILH6mdqvGXnzHzCEpV0e5sz9TjBHeNIxuajUQHuViuUV2rJSj5stNVJTtYBk1z6DX5XA9KN94YvCfZT-p5zJ_BQBjujrRFpRoz9gO740vynFsaodQ2kKp8EInvXXwOq82-XrCeoei6ytGRZrxWXQ-OP9w3gX-MQFRUWbPDBS7CK5TIPgh10JzNE6u0uZEsR4jB3XuNhKL92WKct3F6miW5PWd0A=w702-h936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500196" cy="4666929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95536" y="19168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The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construction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waste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is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not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our</a:t>
            </a:r>
            <a:r>
              <a:rPr lang="sk-SK" dirty="0" smtClean="0">
                <a:solidFill>
                  <a:schemeClr val="bg1"/>
                </a:solidFill>
              </a:rPr>
              <a:t>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view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terace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5602" name="Picture 2" descr="https://lh3.googleusercontent.com/KsoYUG9Or4HC1ZSKFHyT_sztUyB9Ka7kUxzQtrifjhay8dKXH8KweigdseDm-ZBQV5DU7XrIq6ZPJQCGevB3Ld4z1cqmR-fZhkHJPQK_iKVETdh81j4N-NS-N4B7HdaU2jY3_UYMOQs7oOLRnEgMsHrXhQXGydHHkGP1KB_GznEa7xbx41Zg9bc8SkNsNkkvwCVDKqpAjXxHtzMz3eIGlBMLHCPD9lfnQXyFBDtibioC79ztPgZ_JXLv6EVro88qbcEMW7t-o4MpIwpDiZDSU1wUQc8JYh0nzgE-lIbEl6kjKESjy5RIGfa18PushvNWHg-8csiaALzuPhRHnrUo09jSKGuQmbWXO_x0afSlSuWHFxQ1Ie_S00zstntCMUFh_yposIhIS7IcB-AgXXe-mSUGeXXdG_UP_ZzMXYWrPbje6-XJyvgpK0DZ5TBRwmGgqfmCdRMh271gHuD7CsVaPjKm-FqGXqbYMCQbPc-_TZbC8O9II6nWLg8CblGSIOy0K4sf3C88VQm6dMeHP1XlkVJQnMfZVg3dGR8WsDnBTn7rio2RsA38OEzg0Rlekm2iI6Za4S7K95lhHXZ_o_O1R6flj0apcla-vuwD5helLyttLYFKKkdjOybrf5CVxXZ2_z18D75IH4edF3f4qyUlbDs8swlVWLhXPQCIYzvDNhHYaNvX3O6Jsg=w1248-h93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62664" cy="529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view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my </a:t>
            </a:r>
            <a:r>
              <a:rPr lang="sk-SK" dirty="0" err="1" smtClean="0"/>
              <a:t>balcony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3554" name="Picture 2" descr="https://lh3.googleusercontent.com/Qgj02MEe_InxpJpSTYq9VQF5TloTUdsI1Xj3Uoi9yBZw6-7YZpeSiT4_dr7ZD_c044pIu05kZXbm_vQmnBN0vI6VHO3c9DRvZjIyL8AAFB8dYZrZw2FKeaB19ktwcZl5vCbG04EHdM8eA5R-Dqd_BSKKRntKNhifawK-kmpdyePfAPVtFAse18dgE5rPFNz33ybz1gIt5dN3m93PhrYlG4xf7wrPBiAglG0vp_ra__a5Op7oZ1WE7sp7KeT6HorlC-jHsuSUsTei-jGhWGtCUrr2KAJIvp7HEAQGAMGJIxJO3SMpZXqHhVHHuVM-osE3bgvIn58AdEBA3GPLjGJORxxsg89kF1NFdCJT3VWFPRCPhI7kWhKBirhs1t_NYruP1ONVi_R9e_t-eZBqRMIfOB72vH84B1ltj5VVZpBLigSRpjbupyvUBjss5kju9TfaeMf19y752Pp5oIgaa7ebFDLgNq8zA0GzhypCEk2TnDBCIOejEAwOhWsq4vPJOFQwk09E4x5M9qgC29jZNzMxvqxFxpezRn7x4skh0uKNj9MMmKtZWSi1QXXBv630DN3wIUNU-x80ce24RWWJHptmT6wUUdmMGkkPnM6iBTtmyl99ggJJsrQTRQNP79XVWWLzBv8PYCpZ-L2OAd3NfEWIquvLc4OenHa3tn2pkqOOmMRbYMwVLm0v1g=w702-h93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770226" cy="5026969"/>
          </a:xfrm>
          <a:prstGeom prst="rect">
            <a:avLst/>
          </a:prstGeom>
          <a:noFill/>
        </p:spPr>
      </p:pic>
      <p:pic>
        <p:nvPicPr>
          <p:cNvPr id="23556" name="Picture 4" descr="https://lh3.googleusercontent.com/UATqB2WsbqQDX8p8byy8oBVds4rDbcgB-LE98qVMhoRLt1Xx7pMumlsjW8qgj38Ox77aStlbPehJLs6JMrkKUib8l_W6yBKXXwdmdDWDZL_0EBZya0_PTySyLMfhr3qjXY0UrPuXQZPe7pF8fn5g1Yk3P8OxfpGM62HQNjEJb_dQe6dR6zmTPdHGAEyw1HdwIr8bjh2DbeQV1rhT_PM3JrZOVwAtfRoVo162RxIWIOaXdxz8eVn7-Ut8FBDqUhssZiSuiITchvpUT4hNhT2E0Np5THOxEWrhh_Mimqn8kcN7hz_WiDeaLXc9aaupYnu1draKtg7uv7Qgl3G2M0MoEypJTgVXZNm1knKzAAUwduvELWI3Es43EMgGDEEJoybJOCxIvlQpNr2yuG_ifHznbFGftxWB7dptYCY7Dw1AGj4Juom5mqHPuF3vQZcCZPZacEiiTjzj7jeNL4yrq11SC8pwpL81BSQj0YSzXhuoFVnHAhu4AEhfFtPsJ1nOFyeMMsYKvA3wGOfBB-N3-bmN4XvuDASoJU3RgHw3Er20MbZcGSYqepMft_7abDq4gi_xMzo8L6GuTdnQB6TxswAHKoC6dF5SlM_1srXPWUd7vJQossfo34HwKBSi2BZxn3Cr3BQX6xiN9EEJ0lGbUO9ELYP3cPedxGPJ9uWeDRyAO8s14__Z5_obYg=w702-h936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3744416" cy="499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52128"/>
          </a:xfrm>
        </p:spPr>
        <p:txBody>
          <a:bodyPr>
            <a:normAutofit fontScale="90000"/>
          </a:bodyPr>
          <a:lstStyle/>
          <a:p>
            <a:r>
              <a:rPr lang="sk-SK" sz="4900" dirty="0" smtClean="0"/>
              <a:t>Abrahám has </a:t>
            </a:r>
            <a:r>
              <a:rPr lang="sk-SK" sz="4900" dirty="0" err="1" smtClean="0"/>
              <a:t>beautiful</a:t>
            </a:r>
            <a:r>
              <a:rPr lang="sk-SK" sz="4900" dirty="0" smtClean="0"/>
              <a:t> </a:t>
            </a:r>
            <a:r>
              <a:rPr lang="sk-SK" sz="4900" dirty="0" err="1" smtClean="0"/>
              <a:t>nature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3314" name="Picture 2" descr="https://lh3.googleusercontent.com/t9mp0Ek9yANn85OQGlSED9dXuLdTP4iVXJit8C9pno7AgNDNtt3dj9erI0CaioRM7kd2lqtKaQUnYLPTrCyQ_iPM7g_0GrNwyLdSIWI_WpcmPL9fNnKxoMpHvxUuEoGJ_81c3ukDbWY2pddXrqHUhOGtHFbGLpJpjLvRBzVGs897rQ0xxiiUJLVO4TFIvw7OdhLcVnoffc8PA8iMe7HYgHgSlgoy9Bm1k9E4q3DDsVP4tbOePDYTYrbKtK4ZUru476q2X0b7iTSX6ZUJKw6XeAUe3S2QPDwKJGvyvZHyLrDUJ_nHDNbTobwIPmvtIxZ_kFFE51kXuAlq34nSiSYlE4RPpJ87F9JQTwODXIhle3BLHydIJM4a9Ts4TV5VsUlXk79dVbaJ0lDcCLbJOEhxO91Ri0q9mGBNxIp7RiwMFBazNzBxmJfbVBfXCa29SGQ-PMWYxqeeCcrNqxHotKy9CjYK8QFp1LoFFBPkRXCHDgGECloGQgM9ebsk_RqxAg3cBShaI7k_Tq538qdUaB2GS9nkpdgRChlhleOWheETf7VQ71zrQtLYwnVSVDi1Q1yfE083m44TgDKAOB0FtpND_8yRqgu60ZCEnU0fcY0tC2MRx766u59Ia42KrUgF38Z1yWnQ7Y0MptyuA056pZN1KKzQJLpga9XL4sJsh-WUJyQ9PSJAzqUuug=w1680-h461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8055503" cy="2210469"/>
          </a:xfrm>
          <a:prstGeom prst="rect">
            <a:avLst/>
          </a:prstGeom>
          <a:noFill/>
        </p:spPr>
      </p:pic>
      <p:pic>
        <p:nvPicPr>
          <p:cNvPr id="13316" name="Picture 4" descr="https://lh3.googleusercontent.com/ArcMRn09A67cArwkIJHj6xnrl3FzfZSIviK3xU8bClEYIY_QrYk8u-DR_hKKTZX_mATmqVnw5WRvkE1zU3ZaV49me24fVxnrcGs0JJkF0l_ikijvmg-Crw7C11-SnOCXqFxm_IbFuLI3nLvzs9IsspNxdLX5rXGff4GCTevojpEl7N689MLdH8KaACm-I-7An7VpDg691GAKEkfH5zSHB5KRiRuLM7-SCWAw1v1NOXnASX6Go2DMTcW_toIYs0L2y0q8BHg5rABKpn2yI1BEEIgvh-ffmBvkwcWGlP9bXtyjZ3hCipqH_LjbmdKr2e1bsKJW1plr1Oq_5ahA20u1S4P7_zYc7DNlbaCBYDe1d2aB4C3k8fn48NhsQtGBjD5mMO8GuNSr4zuN6RkIzNPhhM5hvVMd2mEEzWzYwNT6gByWqREZ7BtJDnNKajoO_axY3cyahaMmEObao29xjhTDz7fDv2-u2xXczo01kysXnitea4IYZyW4eXJVprez9V702dohYy75FumtfIVZalm6JTHAffzwqs9k6mEPdZTRL6TqlM1gpIn3CFVe_BYr3QM5DGRxnnKK145TnrbhZ8UTq-nnxw2BkExsymGQJ8wLwmNXDbIKnP5yXN3zT3UcmfXhh2EK2HcxmVAax0fh-td-BUGp4P_Aj8SLaKPZ7uQgHgdKN84o17dr8g=w702-h936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448272" cy="3264364"/>
          </a:xfrm>
          <a:prstGeom prst="rect">
            <a:avLst/>
          </a:prstGeom>
          <a:noFill/>
        </p:spPr>
      </p:pic>
      <p:pic>
        <p:nvPicPr>
          <p:cNvPr id="13318" name="Picture 6" descr="https://lh3.googleusercontent.com/Qy-nSueFzYj7duqxTcdNCfxlcjc8UkmLugRERIDLZN06Icce8f2GRYwiYY7Z1t2zbkkH8oqiYifvwwgqr1kTao_3EPBGqtlft4aF0_txBqEKIX1NTmAw_beFZqU1f0hQ852r4kmDQ8mSVFKLJnjehH1QMUgN9z-jAmUulaqQG-XzATOrTm_bQCoiD3NsGEN1KgOWOi8rfESHisIpZxQoHjVRA6hcbbxv6GabEeFLh17H57hOmoNmAl-ukMMn4lwe6EtQZajovB5WNfgFen5GT6zn5yKMIDWp6ZETiBAF0bLyM5LlTtRlI0uZwRine0VFtILUSgN4brXd07pCP6z_YW7hF7_fJm4rfU6gPApJxnQWzwWhVDo7bGjb82-T3NtlthUvVPfrmDJZvyxp0N3Q4RYs7decGBjrM9foCMgzLWzhnS3XwZH5t0HjiXAAR5rHo-pqKSC20t2dPmgVsHOSAORkPvg5FdtJnKzjoN8jmDzhpnAWTMKBeoef70p7hfcQ_4kTT0HP9axufMzdAKedDGtHnK_Lq-cEbXO1NTBNSb9ELgVW_kwwYdfOiPADspXVMKqrwiaqKB-Q8M6M_WorugM7fEUQ5JUsP_fBLnjC_GOOcqRkD0c-jQOJB71zGkTq7UoVmsXw_PFYQBvbVxUAw0UqwC_Y-yJC_v65xZG0JXNplN8gRxTFfQ=w702-h936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24744"/>
            <a:ext cx="2474082" cy="3298778"/>
          </a:xfrm>
          <a:prstGeom prst="rect">
            <a:avLst/>
          </a:prstGeom>
          <a:noFill/>
        </p:spPr>
      </p:pic>
      <p:pic>
        <p:nvPicPr>
          <p:cNvPr id="13320" name="Picture 8" descr="https://lh3.googleusercontent.com/RoPdlrqTvvAYQHAkV-2SQCtWlFrokigGeB5xOF5FKAQxkuY--h089-XIfR-MUSSwn1kJafz_zAh_cKXrryjUZGd_QUrqN2y4oooG9k94huU6Pa5BH-SHlRnS2qDQc8ZPFIQ5RCJ9eZiJ8scmdNbK0iKLgCZTUPmvxNd8luHgTLmM9ZEyB9nMrdb3ip5JCCRj63prPMaGnMXBJsbIL_KqqS16rPU1Re4f-s-QcnC0stGRon3RmeFPVLVL1iUXfT-sBoiPMwn3HlYPWF88U7cLwTFrsGS-Zsi5FKpn-vn0cSGSiHq659DLLEOWWO8tFEH2UOAPMVrQmOzpM8Uw-jV66s23KaYUF6e3RBCNlIVdd6N9egOaGX9p2rwVHyCOAjPUYfDp_tYtHktQr48JtQyOcANOfZ4UbJPTkj2Ipp9cdVaASJK5yJFFrnJ39fJdUi4iDbt3QCax_T4ikFOQ1h1T913EDR3Vk7Ly9fn-XmEqDZN-e2pwVnfTbtVZHJLuNqN903TSw6FddZ4C-JKytng4Ygh8AXGWQ2kyu-rmOz6pY-R7qaUWCfeiPNllBZAHWrrFAGMUVqs_-EMP8N6AQFrLrOgd8Vcb_sQiDH62Awahm3q-SGgptVNiZLhpj9y3huhVvidXYhTfZ9ZJ9V4IpPlFS6P1H7jnV5z2nU1ary05jM41JTfi27i3Qg=w702-h936-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090532"/>
            <a:ext cx="2520280" cy="3360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Traveling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001419"/>
          </a:xfrm>
        </p:spPr>
        <p:txBody>
          <a:bodyPr>
            <a:normAutofit/>
          </a:bodyPr>
          <a:lstStyle/>
          <a:p>
            <a:r>
              <a:rPr lang="sk-SK" sz="2400" dirty="0" smtClean="0"/>
              <a:t>I </a:t>
            </a:r>
            <a:r>
              <a:rPr lang="sk-SK" sz="2400" dirty="0" err="1" smtClean="0"/>
              <a:t>was</a:t>
            </a:r>
            <a:r>
              <a:rPr lang="sk-SK" sz="2400" dirty="0" smtClean="0"/>
              <a:t> in </a:t>
            </a:r>
            <a:r>
              <a:rPr lang="sk-SK" sz="2400" dirty="0" err="1" smtClean="0"/>
              <a:t>Czech</a:t>
            </a:r>
            <a:r>
              <a:rPr lang="sk-SK" sz="2400" dirty="0" smtClean="0"/>
              <a:t> </a:t>
            </a:r>
            <a:r>
              <a:rPr lang="sk-SK" sz="2400" dirty="0" err="1" smtClean="0"/>
              <a:t>republic</a:t>
            </a:r>
            <a:r>
              <a:rPr lang="sk-SK" sz="2400" dirty="0" smtClean="0"/>
              <a:t>, </a:t>
            </a:r>
            <a:r>
              <a:rPr lang="sk-SK" sz="2400" dirty="0" err="1" smtClean="0"/>
              <a:t>Hungary</a:t>
            </a:r>
            <a:r>
              <a:rPr lang="sk-SK" sz="2400" dirty="0" smtClean="0"/>
              <a:t>, </a:t>
            </a:r>
            <a:r>
              <a:rPr lang="sk-SK" sz="2400" dirty="0" err="1" smtClean="0"/>
              <a:t>Austria</a:t>
            </a:r>
            <a:r>
              <a:rPr lang="sk-SK" sz="2400" dirty="0" smtClean="0"/>
              <a:t>, </a:t>
            </a:r>
            <a:r>
              <a:rPr lang="sk-SK" sz="2400" dirty="0" err="1" smtClean="0"/>
              <a:t>Croatia</a:t>
            </a:r>
            <a:r>
              <a:rPr lang="sk-SK" sz="2400" dirty="0" smtClean="0"/>
              <a:t>, </a:t>
            </a:r>
            <a:r>
              <a:rPr lang="sk-SK" sz="2400" dirty="0" err="1" smtClean="0"/>
              <a:t>Italy</a:t>
            </a:r>
            <a:r>
              <a:rPr lang="sk-SK" sz="2400" dirty="0" smtClean="0"/>
              <a:t>, </a:t>
            </a:r>
            <a:r>
              <a:rPr lang="sk-SK" sz="2400" dirty="0" err="1" smtClean="0"/>
              <a:t>Germany</a:t>
            </a:r>
            <a:r>
              <a:rPr lang="sk-SK" sz="2400" dirty="0" smtClean="0"/>
              <a:t>, </a:t>
            </a:r>
            <a:r>
              <a:rPr lang="sk-SK" sz="2400" dirty="0" err="1" smtClean="0"/>
              <a:t>Bulgaria</a:t>
            </a:r>
            <a:r>
              <a:rPr lang="sk-SK" sz="2400" dirty="0" smtClean="0"/>
              <a:t> and </a:t>
            </a:r>
            <a:r>
              <a:rPr lang="sk-SK" sz="2400" dirty="0" err="1" smtClean="0"/>
              <a:t>last</a:t>
            </a:r>
            <a:r>
              <a:rPr lang="sk-SK" sz="2400" dirty="0" smtClean="0"/>
              <a:t> </a:t>
            </a:r>
            <a:r>
              <a:rPr lang="sk-SK" sz="2400" dirty="0" err="1" smtClean="0"/>
              <a:t>summer</a:t>
            </a:r>
            <a:r>
              <a:rPr lang="sk-SK" sz="2400" dirty="0" smtClean="0"/>
              <a:t> in </a:t>
            </a:r>
            <a:r>
              <a:rPr lang="sk-SK" sz="2400" dirty="0" err="1" smtClean="0"/>
              <a:t>Tunisia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22530" name="Picture 2" descr="https://lh3.googleusercontent.com/YVZZToyE9RoIkXzhYV1eTS4dKef90-5FJWTegPLBs5td69-01gnu08DvePdhcp42YQ1b5_m41Mba6g6BGX71jyqToHx1ic8Vy2tN-tsKT4FlECOQEd1RzQCpluJwv8LT_Ye-FxJBp7gDe2zF3kNiqf1PUF8pD-DGshz0tyyKLhleFzZ57tIRcpU-AkY-IFZyW_rZ7MJssiSFmjUM-qySxrlNs8Lt5PFB5y8_UksEhKEuGwpTldduISJFHt_WbQgyUO6mahyTdTaI2KrpoeK7U3MSvNyjaaQG5mJrbvDFK9RriUQSGoCs3uNHyC7mfLY5m1moHGe-GojjIgxSZwsRJkPhPnsoyYGGNbH9ebhVhhHTGyx9d6jTTVQAJZvyMwYQelTkpfBC6izKPqsxIfoSAgm-nuw1D7swUVC1MU2AiWtgjLWCHzKs58VPTjHaPprne1_UA2LRI1D7qN35CBfdw3iSYY17Am5kW0ek3RhYHhtt7AphR_TlJRYt5HGfLdJbFEFm7tDfnohzFRf1c-xFIRPkZB_kqN69CENLIrG0OoGuuq6jqWNhGRhOkI5D98wkeIWWNYkWVM27o3S-n6B-ts4YZxok7_R3JbvklXMmFPqRaKrARzFun5OPXcUCFdzPBt-0dcbiI5bIse8__OEPCQGLiJDSl6bgHPd-BgjFkd-vRx3c06p17Q=w1248-h936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149080"/>
            <a:ext cx="2867810" cy="2150858"/>
          </a:xfrm>
          <a:prstGeom prst="rect">
            <a:avLst/>
          </a:prstGeom>
          <a:noFill/>
        </p:spPr>
      </p:pic>
      <p:pic>
        <p:nvPicPr>
          <p:cNvPr id="22532" name="Picture 4" descr="https://lh3.googleusercontent.com/h-xrPHg0eLor_5C8y13bUVnUDELKXedTUiBoNSxTeDngs67D7ppDDCd74jxezijEKcGkqyi_H2wfRFUyP3V8uZHvqUdeML8YcV4nYuwGm_bxlTVqXKuKiFHNbEt_e6Gv39Ie-CzwecU0QPbXOOBS115JS1V7E3L6UQukVP64aliTVYTi6ASCCQxmCpd-hmPZL_533lQodUVi4vIKUZrPRGqXDcja8lpQbBRRFcgmZKOLGNPb6-H1uxA6uhZ7etksOhE-8QzzY0laPIqj3W9Eal8AmV_hWcYXKAt2-ctoagYccSeSEvdz8TRO78C6th7Kfh8euVNkP5EzKFvx5axTti8Hl4S-A93rbCOwQi3eG7939nBDM71QhZdrJQtHRA1xbQ1Qd1MN8oopnKgHvEiceTv5fax5gsKcAOsqL64hkp1fs-tPvHdCC3oMuLBMQDr9UpoNGQSsn-CqAn6Mi1JLSWeTGUycKmyVQFTwT7-RptH2CKuDLkHlJiyYdr9iZscHzaCLHiazpkWH56xJty1UayKbPGzUKW-UySDz8GOtLur-tf9UPakk2grpwXm-ZtALxRwOt1A5Ey7K0SICqc5vIZzaGayBJPZ--WFC0XZnGbG_C2s1MVj8i7H-ZrZNS6ZRlbkHex3x_vGj7W1HgokUmBCP62L293oUdZtzBbUW1e_x-AxWHQQFlg=w702-h936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2852124" cy="3802833"/>
          </a:xfrm>
          <a:prstGeom prst="rect">
            <a:avLst/>
          </a:prstGeom>
          <a:noFill/>
        </p:spPr>
      </p:pic>
      <p:pic>
        <p:nvPicPr>
          <p:cNvPr id="22534" name="Picture 6" descr="https://lh3.googleusercontent.com/HElpGTBcNmzXJ9HncQ-p-q42ZqTN6uGdAVPdlKNl6lPxyS_jPAjEJD7Ax-Fd9lpasOhd71CQZUbl4YbtUew8K2_Qv4QCcrstfLJgjgz26SsJ7GHJudQS_3lRgBh1WQx29GtuLPaYd0MX1C_LnybJgBrrxVOg9iGH4aMitHTHFfiZiTJDJ2tFNyjRQuwc0TBh07wSZTWmR2ghgYaBZTHvF6vrsZLn0wAySeA07dJvqSEZKiphO6xFeZAs73mVFbVAYgd6SnxqfuWDBOoND6AuuJU2z9Dv3G67PijxVHPD6iUeZjalxHp9aj1B3OnupaooWVFfSf-_uMs3jcRggwpjO14fPAWQ5GCz-UIBFU7WlfTpmUguSB-NCr0Q74HUCSPHPAUn2dICrWRx9ZqFuIvGI54LdjKJIhJpdAAMPKA2bKiyMhUJFcJQjrkm1Rg-NUqjLAyBKRAKue9gx2ufk1zmZa_MmRlCj9s0WVZf-86q5HjSmFr6uVOZ-pHC8I9kjB2UKpBK-1o-SCgtFTEujXy5tjnkUykYltUhYsjehxEe4K2Kbtpq28oiRtoncm1cWHjrN4SE4aXBwBFFVv6S1fdWok0C0m2OEBOvDvog9COECJpDRjmYnuGn-4UfcfvNG7seOtSI-FjSxSZ5q8zhGzfjbxLotZtrFgWcl0naHAjdf9BXkAuF7YCsNw=w702-h936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429000"/>
            <a:ext cx="2160240" cy="288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141</TotalTime>
  <Words>164</Words>
  <Application>Microsoft Office PowerPoint</Application>
  <PresentationFormat>Prezentácia na obrazovke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Franklin Gothic Book</vt:lpstr>
      <vt:lpstr>Wingdings 2</vt:lpstr>
      <vt:lpstr>Technický</vt:lpstr>
      <vt:lpstr>Marián štefunko</vt:lpstr>
      <vt:lpstr>Prezentácia programu PowerPoint</vt:lpstr>
      <vt:lpstr>In short about me:</vt:lpstr>
      <vt:lpstr>Hobbies:</vt:lpstr>
      <vt:lpstr>My house:</vt:lpstr>
      <vt:lpstr>The view from our terace:</vt:lpstr>
      <vt:lpstr>The view from my balcony:</vt:lpstr>
      <vt:lpstr>Abrahám has beautiful nature:</vt:lpstr>
      <vt:lpstr>Traveling: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Marián štefunko</dc:title>
  <dc:creator>Majko</dc:creator>
  <cp:lastModifiedBy>Kristína Belková</cp:lastModifiedBy>
  <cp:revision>13</cp:revision>
  <dcterms:created xsi:type="dcterms:W3CDTF">2019-10-07T15:03:27Z</dcterms:created>
  <dcterms:modified xsi:type="dcterms:W3CDTF">2019-10-16T10:11:11Z</dcterms:modified>
</cp:coreProperties>
</file>