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04f112f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04f112f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4f112ff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04f112ff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4f112ff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4f112ff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4f112f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4f112f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6dee7f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6dee7f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</a:t>
            </a:r>
            <a:r>
              <a:rPr lang="no"/>
              <a:t> presentation about myself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                                About me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My name is Adrian Aksnes Nesse, and Im 14 years old.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I live in Kolltveit and i am from Bergen.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I live in a kinda big house, and my room is often messy.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We are 4 people in my family. Its me, my mom, dad and little sister.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in my spare time i like to be with my Girlfriend and friends and play football.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</a:rPr>
              <a:t>My favorite music type is Hard bass and some old songs. my favorite artist is G-Eazy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My favorite movie is The cabin in the woods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like it because it’s a fun horror film and i have met one of the actors.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6025"/>
            <a:ext cx="4572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                                    More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My favorite food to eat is lasagne. i </a:t>
            </a:r>
            <a:r>
              <a:rPr lang="no"/>
              <a:t>don't</a:t>
            </a:r>
            <a:r>
              <a:rPr lang="no"/>
              <a:t> know why but its just my favorite food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My favorite school subject is </a:t>
            </a:r>
            <a:r>
              <a:rPr lang="no"/>
              <a:t>English.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The football team i support is the six times UCL Champions LIVERPOOL!!!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I have been to Sweden, Denmark, Turkey, Spain, And Croatia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I am hopefully be a Pro football player and if not probably a game designer.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o"/>
              <a:t>I like to live in sotra because it's a small place and you know a lot of the people here.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                              Even more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like to live in Norway </a:t>
            </a:r>
            <a:r>
              <a:rPr lang="no"/>
              <a:t>because i like to fish and there's a lot of places to fish.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o"/>
              <a:t>i wanna know what is your national food.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58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                         Pictures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5" y="1018438"/>
            <a:ext cx="1722000" cy="31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44375" y="588800"/>
            <a:ext cx="1722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Me and my sister.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373" y="2407751"/>
            <a:ext cx="3795148" cy="25833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768900" y="2113175"/>
            <a:ext cx="17901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The sport i go to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1521" y="3299800"/>
            <a:ext cx="3277678" cy="18436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663700" y="2979275"/>
            <a:ext cx="3175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And the game i play the most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