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114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875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755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058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6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543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499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917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484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498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09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BCE8-F76B-4F3A-9CB5-ED9F34142BB2}" type="datetimeFigureOut">
              <a:rPr lang="sk-SK" smtClean="0"/>
              <a:t>11.02.2020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DF723-9850-44BE-B49B-18AD936B33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15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hyperlink" Target="https://sk.wikipedia.org/wiki/Vy%C5%A1n%C3%A9_Ru%C5%BEbachy" TargetMode="External"/><Relationship Id="rId7" Type="http://schemas.openxmlformats.org/officeDocument/2006/relationships/image" Target="../media/image10.jpg"/><Relationship Id="rId2" Type="http://schemas.openxmlformats.org/officeDocument/2006/relationships/hyperlink" Target="https://sk.wikipedia.org/wiki/Tatransk%C3%A9_Matli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hyperlink" Target="https://sk.wikipedia.org/wiki/Park" TargetMode="External"/><Relationship Id="rId4" Type="http://schemas.openxmlformats.org/officeDocument/2006/relationships/hyperlink" Target="https://sk.wikipedia.org/wiki/%C5%A0t%C3%B3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225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Spiš</a:t>
            </a:r>
            <a:r>
              <a:rPr lang="en-US" dirty="0" smtClean="0"/>
              <a:t> (</a:t>
            </a:r>
            <a:r>
              <a:rPr lang="en-US" dirty="0" err="1" smtClean="0"/>
              <a:t>Spišský</a:t>
            </a:r>
            <a:r>
              <a:rPr lang="en-US" dirty="0" smtClean="0"/>
              <a:t> Region of tourism) is one of the Slovak regions and tourist regions. In the broader sense, its territory is identical to the territory of the </a:t>
            </a:r>
            <a:r>
              <a:rPr lang="en-US" dirty="0" err="1" smtClean="0"/>
              <a:t>Spišská</a:t>
            </a:r>
            <a:r>
              <a:rPr lang="en-US" dirty="0" smtClean="0"/>
              <a:t> County, in the narrower (e.g. as a tourist region) it is the territory of the districts of </a:t>
            </a:r>
            <a:r>
              <a:rPr lang="en-US" dirty="0" err="1" smtClean="0"/>
              <a:t>Kežmarok</a:t>
            </a:r>
            <a:r>
              <a:rPr lang="en-US" dirty="0" smtClean="0"/>
              <a:t>, </a:t>
            </a:r>
            <a:r>
              <a:rPr lang="en-US" dirty="0" err="1" smtClean="0"/>
              <a:t>Spišská</a:t>
            </a:r>
            <a:r>
              <a:rPr lang="en-US" dirty="0" smtClean="0"/>
              <a:t> </a:t>
            </a:r>
            <a:r>
              <a:rPr lang="en-US" dirty="0" err="1" smtClean="0"/>
              <a:t>Nová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r>
              <a:rPr lang="en-US" dirty="0" smtClean="0"/>
              <a:t>, </a:t>
            </a:r>
            <a:r>
              <a:rPr lang="en-US" dirty="0" err="1" smtClean="0"/>
              <a:t>Gelnica</a:t>
            </a:r>
            <a:r>
              <a:rPr lang="en-US" dirty="0" smtClean="0"/>
              <a:t>, </a:t>
            </a:r>
            <a:r>
              <a:rPr lang="en-US" dirty="0" err="1" smtClean="0"/>
              <a:t>Košice</a:t>
            </a:r>
            <a:r>
              <a:rPr lang="en-US" dirty="0" smtClean="0"/>
              <a:t>-surroundings (in part), </a:t>
            </a:r>
            <a:r>
              <a:rPr lang="en-US" dirty="0" err="1" smtClean="0"/>
              <a:t>Levoča</a:t>
            </a:r>
            <a:r>
              <a:rPr lang="en-US" dirty="0" smtClean="0"/>
              <a:t> and </a:t>
            </a:r>
            <a:r>
              <a:rPr lang="en-US" dirty="0" err="1" smtClean="0"/>
              <a:t>Poprad</a:t>
            </a:r>
            <a:r>
              <a:rPr lang="en-US" dirty="0" smtClean="0"/>
              <a:t>.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4" y="3735387"/>
            <a:ext cx="3961575" cy="257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6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National Parks </a:t>
            </a:r>
          </a:p>
          <a:p>
            <a:r>
              <a:rPr lang="en-US" dirty="0" err="1" smtClean="0"/>
              <a:t>Tatra</a:t>
            </a:r>
            <a:r>
              <a:rPr lang="en-US" dirty="0" smtClean="0"/>
              <a:t> National Park in the northwest</a:t>
            </a:r>
          </a:p>
          <a:p>
            <a:r>
              <a:rPr lang="en-US" dirty="0" err="1" smtClean="0"/>
              <a:t>Pieniny</a:t>
            </a:r>
            <a:r>
              <a:rPr lang="en-US" dirty="0" smtClean="0"/>
              <a:t> National Park in the north</a:t>
            </a:r>
          </a:p>
          <a:p>
            <a:r>
              <a:rPr lang="en-US" dirty="0" smtClean="0"/>
              <a:t>National Park Slovak Paradise in the southeast</a:t>
            </a:r>
          </a:p>
          <a:p>
            <a:r>
              <a:rPr lang="en-US" dirty="0" smtClean="0"/>
              <a:t>Low </a:t>
            </a:r>
            <a:r>
              <a:rPr lang="en-US" dirty="0" err="1" smtClean="0"/>
              <a:t>Tatras</a:t>
            </a:r>
            <a:r>
              <a:rPr lang="en-US" dirty="0" smtClean="0"/>
              <a:t> National Park in southwestern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737" y="1690688"/>
            <a:ext cx="2600325" cy="195262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3643313"/>
            <a:ext cx="2781300" cy="185737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924425"/>
            <a:ext cx="2381250" cy="159067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525" y="4433887"/>
            <a:ext cx="22002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2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Castles </a:t>
            </a:r>
          </a:p>
          <a:p>
            <a:r>
              <a:rPr lang="en-US" dirty="0" err="1" smtClean="0"/>
              <a:t>Spissky</a:t>
            </a:r>
            <a:r>
              <a:rPr lang="en-US" dirty="0" smtClean="0"/>
              <a:t> Castle (the largest in central Europe)</a:t>
            </a:r>
          </a:p>
          <a:p>
            <a:r>
              <a:rPr lang="en-US" dirty="0" smtClean="0"/>
              <a:t>Castle, a unique city castle, the seat of the </a:t>
            </a:r>
            <a:r>
              <a:rPr lang="en-US" dirty="0" err="1" smtClean="0"/>
              <a:t>Thököly</a:t>
            </a:r>
            <a:r>
              <a:rPr lang="en-US" dirty="0" smtClean="0"/>
              <a:t> family and the Hungarian king </a:t>
            </a:r>
            <a:r>
              <a:rPr lang="en-US" dirty="0" err="1" smtClean="0"/>
              <a:t>Imricha</a:t>
            </a:r>
            <a:r>
              <a:rPr lang="en-US" dirty="0" smtClean="0"/>
              <a:t> </a:t>
            </a:r>
            <a:r>
              <a:rPr lang="en-US" dirty="0" err="1" smtClean="0"/>
              <a:t>Thökölyho</a:t>
            </a:r>
            <a:endParaRPr lang="en-US" dirty="0" smtClean="0"/>
          </a:p>
          <a:p>
            <a:r>
              <a:rPr lang="en-US" dirty="0" smtClean="0"/>
              <a:t>Castle </a:t>
            </a:r>
            <a:r>
              <a:rPr lang="en-US" dirty="0" err="1" smtClean="0"/>
              <a:t>Stara</a:t>
            </a:r>
            <a:r>
              <a:rPr lang="en-US" dirty="0" smtClean="0"/>
              <a:t> </a:t>
            </a:r>
            <a:r>
              <a:rPr lang="en-US" dirty="0" err="1" smtClean="0"/>
              <a:t>Ľubovna</a:t>
            </a:r>
            <a:r>
              <a:rPr lang="en-US" dirty="0" smtClean="0"/>
              <a:t>, the seat of the mayor of the preoccupied </a:t>
            </a:r>
            <a:r>
              <a:rPr lang="en-US" dirty="0" err="1" smtClean="0"/>
              <a:t>Spišské</a:t>
            </a:r>
            <a:r>
              <a:rPr lang="en-US" dirty="0" smtClean="0"/>
              <a:t> cities from the Polish genus </a:t>
            </a:r>
            <a:r>
              <a:rPr lang="en-US" dirty="0" err="1" smtClean="0"/>
              <a:t>Lubomirski</a:t>
            </a:r>
            <a:r>
              <a:rPr lang="en-US" dirty="0" smtClean="0"/>
              <a:t> 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4718">
            <a:off x="9442450" y="4449548"/>
            <a:ext cx="2495550" cy="186235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043">
            <a:off x="6784860" y="4810125"/>
            <a:ext cx="2638425" cy="193357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9719">
            <a:off x="3698818" y="4696309"/>
            <a:ext cx="27622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98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540298" cy="4006463"/>
          </a:xfrm>
        </p:spPr>
        <p:txBody>
          <a:bodyPr>
            <a:normAutofit fontScale="92500" lnSpcReduction="10000"/>
          </a:bodyPr>
          <a:lstStyle/>
          <a:p>
            <a:r>
              <a:rPr lang="sk-SK" dirty="0" err="1" smtClean="0">
                <a:hlinkClick r:id="rId2" tooltip="Tatranské Matliare"/>
              </a:rPr>
              <a:t>Spa</a:t>
            </a:r>
            <a:r>
              <a:rPr lang="sk-SK" dirty="0" smtClean="0">
                <a:hlinkClick r:id="rId2" tooltip="Tatranské Matliare"/>
              </a:rPr>
              <a:t>-Tatranské </a:t>
            </a:r>
            <a:r>
              <a:rPr lang="sk-SK" dirty="0" err="1">
                <a:hlinkClick r:id="rId2" tooltip="Tatranské Matliare"/>
              </a:rPr>
              <a:t>Matliare</a:t>
            </a:r>
            <a:endParaRPr lang="sk-SK" dirty="0"/>
          </a:p>
          <a:p>
            <a:r>
              <a:rPr lang="sk-SK" dirty="0">
                <a:hlinkClick r:id="rId3" tooltip="Vyšné Ružbachy"/>
              </a:rPr>
              <a:t>Vyšné Ružbachy</a:t>
            </a:r>
            <a:endParaRPr lang="sk-SK" dirty="0"/>
          </a:p>
          <a:p>
            <a:r>
              <a:rPr lang="sk-SK" dirty="0" smtClean="0">
                <a:hlinkClick r:id="rId4" tooltip="Štós"/>
              </a:rPr>
              <a:t>Štós</a:t>
            </a:r>
            <a:endParaRPr lang="sk-SK" dirty="0" smtClean="0"/>
          </a:p>
          <a:p>
            <a:r>
              <a:rPr lang="sk-SK" dirty="0"/>
              <a:t>Kúpele sú situované pod výbežkami ihličnatého lesa, obklopené </a:t>
            </a:r>
            <a:r>
              <a:rPr lang="sk-SK" dirty="0">
                <a:hlinkClick r:id="rId5" tooltip="Park"/>
              </a:rPr>
              <a:t>parkom</a:t>
            </a:r>
            <a:r>
              <a:rPr lang="sk-SK" dirty="0"/>
              <a:t>. </a:t>
            </a:r>
            <a:r>
              <a:rPr lang="sk-SK" dirty="0" err="1"/>
              <a:t>Zemitouhličité</a:t>
            </a:r>
            <a:r>
              <a:rPr lang="sk-SK" dirty="0"/>
              <a:t> pramene patriace k najvýdatnejším v Európe, sú základom liečby nervových chorôb a depresívnych stavov, prispievajú k liečbe krvného tlaku a mozgovej </a:t>
            </a:r>
            <a:r>
              <a:rPr lang="sk-SK" dirty="0" err="1"/>
              <a:t>arteriosklerózy</a:t>
            </a:r>
            <a:r>
              <a:rPr lang="sk-SK" dirty="0"/>
              <a:t>. </a:t>
            </a:r>
          </a:p>
          <a:p>
            <a:pPr marL="0" indent="0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568" y="1690688"/>
            <a:ext cx="2467022" cy="157158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281" y="2194015"/>
            <a:ext cx="2388171" cy="179555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960" y="3222156"/>
            <a:ext cx="2400331" cy="180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5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523966"/>
            <a:ext cx="6075556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There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are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eight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ski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lifts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on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slopes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varying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degrees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elevation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difficulty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artificial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snow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night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skiing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horse-drawn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skis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sledge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sightseeing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quality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cross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-country </a:t>
            </a:r>
            <a:r>
              <a:rPr kumimoji="0" lang="sk-SK" altLang="sk-SK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trails</a:t>
            </a:r>
            <a:r>
              <a:rPr kumimoji="0" lang="sk-SK" alt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</a:t>
            </a:r>
            <a:endParaRPr kumimoji="0" lang="sk-SK" alt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219</Words>
  <Application>Microsoft Office PowerPoint</Application>
  <PresentationFormat>Širokouhlá</PresentationFormat>
  <Paragraphs>15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Matej Malík</dc:creator>
  <cp:lastModifiedBy>Matej Malík</cp:lastModifiedBy>
  <cp:revision>6</cp:revision>
  <dcterms:created xsi:type="dcterms:W3CDTF">2020-02-07T09:36:14Z</dcterms:created>
  <dcterms:modified xsi:type="dcterms:W3CDTF">2020-02-11T08:01:57Z</dcterms:modified>
</cp:coreProperties>
</file>