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12192000" cy="6858000"/>
  <p:notesSz cx="7559675" cy="106918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Obrázok 36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8" name="Obrázok 37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7" name="Obrázok 76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78" name="Obrázok 77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6" name="Obrázok 115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117" name="Obrázok 116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sk-SK" sz="6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Upravte štýly predlohy textu</a:t>
            </a:r>
            <a:endParaRPr lang="sk-SK" sz="6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DE25616A-3833-448D-95F8-1BECD56D85DB}" type="datetime">
              <a:rPr lang="sk-SK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07.02.2020</a:t>
            </a:fld>
            <a:endParaRPr lang="sk-SK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sk-SK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1E0893C5-0BB4-4623-8C27-5910A86AF27F}" type="slidenum">
              <a:rPr lang="sk-SK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sk-SK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Kliknúť na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Tretia úroveň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Štvrtá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Piata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Šiesta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Siedma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k-SK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Upravte štýly predlohy textu</a:t>
            </a:r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</p:spPr>
        <p:txBody>
          <a:bodyPr/>
          <a:lstStyle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k-SK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Upraviť štýly predlohy textu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Druhá úroveň</a:t>
            </a:r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Tretia úroveň</a:t>
            </a:r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Štvrtá úroveň</a:t>
            </a:r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Piata úroveň</a:t>
            </a:r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</p:spPr>
        <p:txBody>
          <a:bodyPr/>
          <a:lstStyle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k-SK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Upraviť štýly predlohy textu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Druhá úroveň</a:t>
            </a:r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Tretia úroveň</a:t>
            </a:r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Štvrtá úroveň</a:t>
            </a:r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Piata úroveň</a:t>
            </a:r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EF49CD80-5B96-45DA-B106-C3290BCB71ED}" type="datetime">
              <a:rPr lang="sk-SK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07.02.2020</a:t>
            </a:fld>
            <a:endParaRPr lang="sk-SK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sk-SK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325C6A79-10A9-49D8-A7D8-645CD5A6D604}" type="slidenum">
              <a:rPr lang="sk-SK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sk-SK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k-SK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Upravte štýly predlohy textu</a:t>
            </a:r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k-SK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Upraviť štýly predlohy textu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Druhá úroveň</a:t>
            </a:r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Tretia úroveň</a:t>
            </a:r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Štvrtá úroveň</a:t>
            </a:r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Piata úroveň</a:t>
            </a:r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33FEE63E-C945-4530-8832-BC4583C0B7B3}" type="datetime">
              <a:rPr lang="sk-SK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07.02.2020</a:t>
            </a:fld>
            <a:endParaRPr lang="sk-SK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sk-SK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FC7858B9-07EC-4AD0-AA2E-21854C1D9F87}" type="slidenum">
              <a:rPr lang="sk-SK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sk-SK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1523880" y="393840"/>
            <a:ext cx="9143640" cy="17013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sk-SK" sz="6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Famous places in Slovakia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177840" y="3602160"/>
            <a:ext cx="11899440" cy="1655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sk-SK" sz="8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city Trenčín</a:t>
            </a:r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k-SK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The Trenčín castle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Zástupný objekt pre text 2"/>
          <p:cNvSpPr>
            <a:spLocks noGrp="1"/>
          </p:cNvSpPr>
          <p:nvPr>
            <p:ph type="body"/>
          </p:nvPr>
        </p:nvSpPr>
        <p:spPr>
          <a:xfrm>
            <a:off x="522514" y="1425038"/>
            <a:ext cx="5496686" cy="4845134"/>
          </a:xfrm>
        </p:spPr>
        <p:txBody>
          <a:bodyPr/>
          <a:lstStyle/>
          <a:p>
            <a:r>
              <a:rPr lang="sk-SK" sz="1600" dirty="0" err="1"/>
              <a:t>Trencin</a:t>
            </a:r>
            <a:r>
              <a:rPr lang="sk-SK" sz="1600" dirty="0"/>
              <a:t> </a:t>
            </a:r>
            <a:r>
              <a:rPr lang="sk-SK" sz="1600" dirty="0" err="1"/>
              <a:t>Castle</a:t>
            </a:r>
            <a:r>
              <a:rPr lang="sk-SK" sz="1600" dirty="0"/>
              <a:t> - </a:t>
            </a:r>
            <a:r>
              <a:rPr lang="sk-SK" sz="1600" dirty="0" err="1"/>
              <a:t>one</a:t>
            </a:r>
            <a:r>
              <a:rPr lang="sk-SK" sz="1600" dirty="0"/>
              <a:t> of </a:t>
            </a:r>
            <a:r>
              <a:rPr lang="sk-SK" sz="1600" dirty="0" err="1"/>
              <a:t>the</a:t>
            </a:r>
            <a:r>
              <a:rPr lang="sk-SK" sz="1600" dirty="0"/>
              <a:t> </a:t>
            </a:r>
            <a:r>
              <a:rPr lang="sk-SK" sz="1600" dirty="0" err="1"/>
              <a:t>largest</a:t>
            </a:r>
            <a:r>
              <a:rPr lang="sk-SK" sz="1600" dirty="0"/>
              <a:t> </a:t>
            </a:r>
            <a:r>
              <a:rPr lang="sk-SK" sz="1600" dirty="0" err="1"/>
              <a:t>castles</a:t>
            </a:r>
            <a:r>
              <a:rPr lang="sk-SK" sz="1600" dirty="0"/>
              <a:t> in </a:t>
            </a:r>
            <a:r>
              <a:rPr lang="sk-SK" sz="1600" dirty="0" err="1"/>
              <a:t>Europe</a:t>
            </a:r>
            <a:r>
              <a:rPr lang="sk-SK" sz="1600" dirty="0"/>
              <a:t>. </a:t>
            </a:r>
            <a:r>
              <a:rPr lang="sk-SK" sz="1600" dirty="0" err="1"/>
              <a:t>Today's</a:t>
            </a:r>
            <a:r>
              <a:rPr lang="sk-SK" sz="1600" dirty="0"/>
              <a:t> </a:t>
            </a:r>
            <a:r>
              <a:rPr lang="sk-SK" sz="1600" dirty="0" err="1"/>
              <a:t>castle</a:t>
            </a:r>
            <a:r>
              <a:rPr lang="sk-SK" sz="1600" dirty="0"/>
              <a:t> </a:t>
            </a:r>
            <a:r>
              <a:rPr lang="sk-SK" sz="1600" dirty="0" err="1"/>
              <a:t>was</a:t>
            </a:r>
            <a:r>
              <a:rPr lang="sk-SK" sz="1600" dirty="0"/>
              <a:t> </a:t>
            </a:r>
            <a:r>
              <a:rPr lang="sk-SK" sz="1600" dirty="0" err="1"/>
              <a:t>built</a:t>
            </a:r>
            <a:r>
              <a:rPr lang="sk-SK" sz="1600" dirty="0"/>
              <a:t> in </a:t>
            </a:r>
            <a:r>
              <a:rPr lang="sk-SK" sz="1600" dirty="0" err="1"/>
              <a:t>the</a:t>
            </a:r>
            <a:r>
              <a:rPr lang="sk-SK" sz="1600" dirty="0"/>
              <a:t> 11th </a:t>
            </a:r>
            <a:r>
              <a:rPr lang="sk-SK" sz="1600" dirty="0" err="1"/>
              <a:t>century</a:t>
            </a:r>
            <a:r>
              <a:rPr lang="sk-SK" sz="1600" dirty="0"/>
              <a:t>.</a:t>
            </a:r>
            <a:endParaRPr lang="sk-SK" sz="1600" b="0" i="0" u="none" strike="noStrike" dirty="0" smtClean="0">
              <a:effectLst/>
            </a:endParaRPr>
          </a:p>
          <a:p>
            <a:r>
              <a:rPr lang="sk-SK" sz="1600" dirty="0" err="1"/>
              <a:t>T</a:t>
            </a:r>
            <a:r>
              <a:rPr lang="sk-SK" sz="1600" dirty="0" err="1" smtClean="0"/>
              <a:t>here</a:t>
            </a:r>
            <a:r>
              <a:rPr lang="sk-SK" sz="1600" dirty="0" smtClean="0"/>
              <a:t> </a:t>
            </a:r>
            <a:r>
              <a:rPr lang="sk-SK" sz="1600" dirty="0"/>
              <a:t>are </a:t>
            </a:r>
            <a:r>
              <a:rPr lang="sk-SK" sz="1600" dirty="0" err="1" smtClean="0"/>
              <a:t>several</a:t>
            </a:r>
            <a:r>
              <a:rPr lang="sk-SK" sz="1600" dirty="0" smtClean="0"/>
              <a:t> </a:t>
            </a:r>
            <a:r>
              <a:rPr lang="sk-SK" sz="1600" dirty="0" err="1"/>
              <a:t>exhibitions</a:t>
            </a:r>
            <a:r>
              <a:rPr lang="sk-SK" sz="1600" dirty="0"/>
              <a:t> of </a:t>
            </a:r>
            <a:r>
              <a:rPr lang="sk-SK" sz="1600" dirty="0" err="1"/>
              <a:t>the</a:t>
            </a:r>
            <a:r>
              <a:rPr lang="sk-SK" sz="1600" dirty="0"/>
              <a:t> Trenčín </a:t>
            </a:r>
            <a:r>
              <a:rPr lang="sk-SK" sz="1600" dirty="0" err="1"/>
              <a:t>Museum</a:t>
            </a:r>
            <a:r>
              <a:rPr lang="sk-SK" sz="1600" dirty="0"/>
              <a:t> in </a:t>
            </a:r>
            <a:r>
              <a:rPr lang="sk-SK" sz="1600" dirty="0" err="1"/>
              <a:t>its</a:t>
            </a:r>
            <a:r>
              <a:rPr lang="sk-SK" sz="1600" dirty="0"/>
              <a:t> </a:t>
            </a:r>
            <a:r>
              <a:rPr lang="sk-SK" sz="1600" dirty="0" err="1"/>
              <a:t>ancient</a:t>
            </a:r>
            <a:r>
              <a:rPr lang="sk-SK" sz="1600" dirty="0"/>
              <a:t> </a:t>
            </a:r>
            <a:r>
              <a:rPr lang="sk-SK" sz="1600" dirty="0" err="1"/>
              <a:t>interiors</a:t>
            </a:r>
            <a:r>
              <a:rPr lang="sk-SK" sz="1600" dirty="0"/>
              <a:t>.</a:t>
            </a:r>
            <a:endParaRPr lang="sk-SK" sz="1600" b="0" i="0" u="none" strike="noStrike" dirty="0" smtClean="0">
              <a:effectLst/>
            </a:endParaRPr>
          </a:p>
          <a:p>
            <a:r>
              <a:rPr lang="sk-SK" sz="1600" dirty="0"/>
              <a:t>At </a:t>
            </a:r>
            <a:r>
              <a:rPr lang="sk-SK" sz="1600" dirty="0" err="1"/>
              <a:t>the</a:t>
            </a:r>
            <a:r>
              <a:rPr lang="sk-SK" sz="1600" dirty="0"/>
              <a:t> end of </a:t>
            </a:r>
            <a:r>
              <a:rPr lang="sk-SK" sz="1600" dirty="0" err="1"/>
              <a:t>the</a:t>
            </a:r>
            <a:r>
              <a:rPr lang="sk-SK" sz="1600" dirty="0"/>
              <a:t> 13th </a:t>
            </a:r>
            <a:r>
              <a:rPr lang="sk-SK" sz="1600" dirty="0" err="1"/>
              <a:t>century</a:t>
            </a:r>
            <a:r>
              <a:rPr lang="sk-SK" sz="1600" dirty="0"/>
              <a:t> </a:t>
            </a:r>
            <a:r>
              <a:rPr lang="sk-SK" sz="1600" dirty="0" err="1"/>
              <a:t>the</a:t>
            </a:r>
            <a:r>
              <a:rPr lang="sk-SK" sz="1600" dirty="0"/>
              <a:t> </a:t>
            </a:r>
            <a:r>
              <a:rPr lang="sk-SK" sz="1600" dirty="0" err="1"/>
              <a:t>castle</a:t>
            </a:r>
            <a:r>
              <a:rPr lang="sk-SK" sz="1600" dirty="0"/>
              <a:t> </a:t>
            </a:r>
            <a:r>
              <a:rPr lang="sk-SK" sz="1600" dirty="0" err="1"/>
              <a:t>became</a:t>
            </a:r>
            <a:r>
              <a:rPr lang="sk-SK" sz="1600" dirty="0"/>
              <a:t> </a:t>
            </a:r>
            <a:r>
              <a:rPr lang="sk-SK" sz="1600" dirty="0" err="1"/>
              <a:t>the</a:t>
            </a:r>
            <a:r>
              <a:rPr lang="sk-SK" sz="1600" dirty="0"/>
              <a:t> </a:t>
            </a:r>
            <a:r>
              <a:rPr lang="sk-SK" sz="1600" dirty="0" err="1"/>
              <a:t>property</a:t>
            </a:r>
            <a:r>
              <a:rPr lang="sk-SK" sz="1600" dirty="0"/>
              <a:t> of Matúš </a:t>
            </a:r>
            <a:r>
              <a:rPr lang="sk-SK" sz="1600" dirty="0" err="1"/>
              <a:t>Čák</a:t>
            </a:r>
            <a:r>
              <a:rPr lang="sk-SK" sz="1600" dirty="0"/>
              <a:t>, </a:t>
            </a:r>
            <a:r>
              <a:rPr lang="sk-SK" sz="1600" dirty="0" err="1"/>
              <a:t>who</a:t>
            </a:r>
            <a:r>
              <a:rPr lang="sk-SK" sz="1600" dirty="0"/>
              <a:t> </a:t>
            </a:r>
            <a:r>
              <a:rPr lang="sk-SK" sz="1600" dirty="0" err="1"/>
              <a:t>owned</a:t>
            </a:r>
            <a:r>
              <a:rPr lang="sk-SK" sz="1600" dirty="0"/>
              <a:t> </a:t>
            </a:r>
            <a:r>
              <a:rPr lang="sk-SK" sz="1600" dirty="0" err="1"/>
              <a:t>nearly</a:t>
            </a:r>
            <a:r>
              <a:rPr lang="sk-SK" sz="1600" dirty="0"/>
              <a:t> 50 </a:t>
            </a:r>
            <a:r>
              <a:rPr lang="sk-SK" sz="1600" dirty="0" err="1"/>
              <a:t>castles</a:t>
            </a:r>
            <a:r>
              <a:rPr lang="sk-SK" sz="1600" dirty="0"/>
              <a:t> and </a:t>
            </a:r>
            <a:r>
              <a:rPr lang="sk-SK" sz="1600" dirty="0" err="1"/>
              <a:t>became</a:t>
            </a:r>
            <a:r>
              <a:rPr lang="sk-SK" sz="1600" dirty="0"/>
              <a:t> </a:t>
            </a:r>
            <a:r>
              <a:rPr lang="sk-SK" sz="1600" dirty="0" err="1"/>
              <a:t>the</a:t>
            </a:r>
            <a:r>
              <a:rPr lang="sk-SK" sz="1600" dirty="0"/>
              <a:t> </a:t>
            </a:r>
            <a:r>
              <a:rPr lang="sk-SK" sz="1600" dirty="0" err="1"/>
              <a:t>legendary</a:t>
            </a:r>
            <a:r>
              <a:rPr lang="sk-SK" sz="1600" dirty="0"/>
              <a:t> lord of </a:t>
            </a:r>
            <a:r>
              <a:rPr lang="sk-SK" sz="1600" dirty="0" err="1"/>
              <a:t>the</a:t>
            </a:r>
            <a:r>
              <a:rPr lang="sk-SK" sz="1600" dirty="0"/>
              <a:t> Váh and </a:t>
            </a:r>
            <a:r>
              <a:rPr lang="sk-SK" sz="1600" dirty="0" err="1"/>
              <a:t>Tatras</a:t>
            </a:r>
            <a:r>
              <a:rPr lang="sk-SK" sz="1600" dirty="0"/>
              <a:t>.</a:t>
            </a:r>
            <a:endParaRPr lang="sk-SK" sz="1600" b="0" i="0" u="none" strike="noStrike" dirty="0" smtClean="0">
              <a:effectLst/>
            </a:endParaRPr>
          </a:p>
          <a:p>
            <a:r>
              <a:rPr lang="sk-SK" sz="1600" dirty="0" err="1"/>
              <a:t>From</a:t>
            </a:r>
            <a:r>
              <a:rPr lang="sk-SK" sz="1600" dirty="0"/>
              <a:t> </a:t>
            </a:r>
            <a:r>
              <a:rPr lang="sk-SK" sz="1600" dirty="0" err="1"/>
              <a:t>the</a:t>
            </a:r>
            <a:r>
              <a:rPr lang="sk-SK" sz="1600" dirty="0"/>
              <a:t> </a:t>
            </a:r>
            <a:r>
              <a:rPr lang="sk-SK" sz="1600" dirty="0" err="1"/>
              <a:t>highest</a:t>
            </a:r>
            <a:r>
              <a:rPr lang="sk-SK" sz="1600" dirty="0"/>
              <a:t> </a:t>
            </a:r>
            <a:r>
              <a:rPr lang="sk-SK" sz="1600" dirty="0" err="1"/>
              <a:t>Matus</a:t>
            </a:r>
            <a:r>
              <a:rPr lang="sk-SK" sz="1600" dirty="0"/>
              <a:t> </a:t>
            </a:r>
            <a:r>
              <a:rPr lang="sk-SK" sz="1600" dirty="0" err="1"/>
              <a:t>tower</a:t>
            </a:r>
            <a:r>
              <a:rPr lang="sk-SK" sz="1600" dirty="0"/>
              <a:t> </a:t>
            </a:r>
            <a:r>
              <a:rPr lang="sk-SK" sz="1600" dirty="0" err="1"/>
              <a:t>is</a:t>
            </a:r>
            <a:r>
              <a:rPr lang="sk-SK" sz="1600" dirty="0"/>
              <a:t> a </a:t>
            </a:r>
            <a:r>
              <a:rPr lang="sk-SK" sz="1600" dirty="0" err="1"/>
              <a:t>beautiful</a:t>
            </a:r>
            <a:r>
              <a:rPr lang="sk-SK" sz="1600" dirty="0"/>
              <a:t> </a:t>
            </a:r>
            <a:r>
              <a:rPr lang="sk-SK" sz="1600" dirty="0" err="1"/>
              <a:t>view</a:t>
            </a:r>
            <a:r>
              <a:rPr lang="sk-SK" sz="1600" dirty="0"/>
              <a:t> of a </a:t>
            </a:r>
            <a:r>
              <a:rPr lang="sk-SK" sz="1600" dirty="0" err="1"/>
              <a:t>large</a:t>
            </a:r>
            <a:r>
              <a:rPr lang="sk-SK" sz="1600" dirty="0"/>
              <a:t> part of </a:t>
            </a:r>
            <a:r>
              <a:rPr lang="sk-SK" sz="1600" dirty="0" err="1"/>
              <a:t>Povazie</a:t>
            </a:r>
            <a:r>
              <a:rPr lang="sk-SK" sz="1600" dirty="0"/>
              <a:t>. In </a:t>
            </a:r>
            <a:r>
              <a:rPr lang="sk-SK" sz="1600" dirty="0" err="1"/>
              <a:t>lower</a:t>
            </a:r>
            <a:r>
              <a:rPr lang="sk-SK" sz="1600" dirty="0"/>
              <a:t> part of </a:t>
            </a:r>
            <a:r>
              <a:rPr lang="sk-SK" sz="1600" dirty="0" err="1"/>
              <a:t>the</a:t>
            </a:r>
            <a:r>
              <a:rPr lang="sk-SK" sz="1600" dirty="0"/>
              <a:t> </a:t>
            </a:r>
            <a:r>
              <a:rPr lang="sk-SK" sz="1600" dirty="0" err="1"/>
              <a:t>castle</a:t>
            </a:r>
            <a:r>
              <a:rPr lang="sk-SK" sz="1600" dirty="0"/>
              <a:t> </a:t>
            </a:r>
            <a:r>
              <a:rPr lang="sk-SK" sz="1600" dirty="0" err="1"/>
              <a:t>were</a:t>
            </a:r>
            <a:r>
              <a:rPr lang="sk-SK" sz="1600" dirty="0"/>
              <a:t> </a:t>
            </a:r>
            <a:r>
              <a:rPr lang="sk-SK" sz="1600" dirty="0" err="1"/>
              <a:t>starving</a:t>
            </a:r>
            <a:r>
              <a:rPr lang="sk-SK" sz="1600" dirty="0"/>
              <a:t> </a:t>
            </a:r>
            <a:r>
              <a:rPr lang="sk-SK" sz="1600" dirty="0" err="1"/>
              <a:t>rooms</a:t>
            </a:r>
            <a:r>
              <a:rPr lang="sk-SK" sz="1600" dirty="0"/>
              <a:t>, </a:t>
            </a:r>
            <a:r>
              <a:rPr lang="sk-SK" sz="1600" dirty="0" err="1"/>
              <a:t>cannon</a:t>
            </a:r>
            <a:r>
              <a:rPr lang="sk-SK" sz="1600" dirty="0"/>
              <a:t> </a:t>
            </a:r>
            <a:r>
              <a:rPr lang="sk-SK" sz="1600" dirty="0" err="1"/>
              <a:t>bastions</a:t>
            </a:r>
            <a:r>
              <a:rPr lang="sk-SK" sz="1600" dirty="0"/>
              <a:t> and </a:t>
            </a:r>
            <a:r>
              <a:rPr lang="sk-SK" sz="1600" dirty="0" err="1"/>
              <a:t>the</a:t>
            </a:r>
            <a:r>
              <a:rPr lang="sk-SK" sz="1600" dirty="0"/>
              <a:t> </a:t>
            </a:r>
            <a:r>
              <a:rPr lang="sk-SK" sz="1600" dirty="0" err="1"/>
              <a:t>Well</a:t>
            </a:r>
            <a:r>
              <a:rPr lang="sk-SK" sz="1600" dirty="0"/>
              <a:t> of love. </a:t>
            </a:r>
            <a:endParaRPr lang="sk-SK" sz="1600" b="0" i="0" u="none" strike="noStrike" dirty="0" smtClean="0">
              <a:effectLst/>
            </a:endParaRPr>
          </a:p>
          <a:p>
            <a:r>
              <a:rPr lang="sk-SK" sz="1600" dirty="0" err="1"/>
              <a:t>Today</a:t>
            </a:r>
            <a:r>
              <a:rPr lang="sk-SK" sz="1600" dirty="0"/>
              <a:t> </a:t>
            </a:r>
            <a:r>
              <a:rPr lang="sk-SK" sz="1600" dirty="0" err="1"/>
              <a:t>you</a:t>
            </a:r>
            <a:r>
              <a:rPr lang="sk-SK" sz="1600" dirty="0"/>
              <a:t> </a:t>
            </a:r>
            <a:r>
              <a:rPr lang="sk-SK" sz="1600" dirty="0" err="1"/>
              <a:t>will</a:t>
            </a:r>
            <a:r>
              <a:rPr lang="sk-SK" sz="1600" dirty="0"/>
              <a:t> </a:t>
            </a:r>
            <a:r>
              <a:rPr lang="sk-SK" sz="1600" dirty="0" err="1"/>
              <a:t>find</a:t>
            </a:r>
            <a:r>
              <a:rPr lang="sk-SK" sz="1600" dirty="0"/>
              <a:t> </a:t>
            </a:r>
            <a:r>
              <a:rPr lang="sk-SK" sz="1600" dirty="0" err="1"/>
              <a:t>an</a:t>
            </a:r>
            <a:r>
              <a:rPr lang="sk-SK" sz="1600" dirty="0"/>
              <a:t> </a:t>
            </a:r>
            <a:r>
              <a:rPr lang="sk-SK" sz="1600" dirty="0" err="1"/>
              <a:t>exhibition</a:t>
            </a:r>
            <a:r>
              <a:rPr lang="sk-SK" sz="1600" dirty="0"/>
              <a:t> of </a:t>
            </a:r>
            <a:r>
              <a:rPr lang="sk-SK" sz="1600" dirty="0" err="1"/>
              <a:t>medieval</a:t>
            </a:r>
            <a:r>
              <a:rPr lang="sk-SK" sz="1600" dirty="0"/>
              <a:t> and </a:t>
            </a:r>
            <a:r>
              <a:rPr lang="sk-SK" sz="1600" dirty="0" err="1"/>
              <a:t>modern</a:t>
            </a:r>
            <a:r>
              <a:rPr lang="sk-SK" sz="1600" dirty="0"/>
              <a:t> </a:t>
            </a:r>
            <a:r>
              <a:rPr lang="sk-SK" sz="1600" dirty="0" err="1"/>
              <a:t>guns</a:t>
            </a:r>
            <a:r>
              <a:rPr lang="sk-SK" sz="1600" dirty="0"/>
              <a:t>. </a:t>
            </a:r>
            <a:r>
              <a:rPr lang="sk-SK" sz="1600" dirty="0" err="1"/>
              <a:t>The</a:t>
            </a:r>
            <a:r>
              <a:rPr lang="sk-SK" sz="1600" dirty="0"/>
              <a:t> </a:t>
            </a:r>
            <a:r>
              <a:rPr lang="sk-SK" sz="1600" dirty="0" err="1"/>
              <a:t>starving</a:t>
            </a:r>
            <a:r>
              <a:rPr lang="sk-SK" sz="1600" dirty="0"/>
              <a:t> </a:t>
            </a:r>
            <a:r>
              <a:rPr lang="sk-SK" sz="1600" dirty="0" err="1"/>
              <a:t>room</a:t>
            </a:r>
            <a:r>
              <a:rPr lang="sk-SK" sz="1600" dirty="0"/>
              <a:t> </a:t>
            </a:r>
            <a:r>
              <a:rPr lang="sk-SK" sz="1600" dirty="0" err="1"/>
              <a:t>was</a:t>
            </a:r>
            <a:r>
              <a:rPr lang="sk-SK" sz="1600" dirty="0"/>
              <a:t> </a:t>
            </a:r>
            <a:r>
              <a:rPr lang="sk-SK" sz="1600" dirty="0" err="1"/>
              <a:t>originally</a:t>
            </a:r>
            <a:r>
              <a:rPr lang="sk-SK" sz="1600" dirty="0"/>
              <a:t> </a:t>
            </a:r>
            <a:r>
              <a:rPr lang="sk-SK" sz="1600" dirty="0" err="1"/>
              <a:t>built</a:t>
            </a:r>
            <a:r>
              <a:rPr lang="sk-SK" sz="1600" dirty="0"/>
              <a:t> as </a:t>
            </a:r>
            <a:r>
              <a:rPr lang="sk-SK" sz="1600" dirty="0" err="1"/>
              <a:t>an</a:t>
            </a:r>
            <a:r>
              <a:rPr lang="sk-SK" sz="1600" dirty="0"/>
              <a:t> </a:t>
            </a:r>
            <a:r>
              <a:rPr lang="sk-SK" sz="1600" dirty="0" err="1"/>
              <a:t>sight</a:t>
            </a:r>
            <a:r>
              <a:rPr lang="sk-SK" sz="1600" dirty="0"/>
              <a:t> </a:t>
            </a:r>
            <a:r>
              <a:rPr lang="sk-SK" sz="1600" dirty="0" err="1"/>
              <a:t>seeing</a:t>
            </a:r>
            <a:r>
              <a:rPr lang="sk-SK" sz="1600" dirty="0"/>
              <a:t> </a:t>
            </a:r>
            <a:r>
              <a:rPr lang="sk-SK" sz="1600" dirty="0" err="1"/>
              <a:t>tower</a:t>
            </a:r>
            <a:r>
              <a:rPr lang="sk-SK" sz="1600" dirty="0"/>
              <a:t>.</a:t>
            </a:r>
            <a:endParaRPr lang="sk-SK" sz="1600" b="0" i="0" u="none" strike="noStrike" dirty="0" smtClean="0">
              <a:effectLst/>
            </a:endParaRPr>
          </a:p>
          <a:p>
            <a:r>
              <a:rPr lang="sk-SK" sz="1600" dirty="0" err="1" smtClean="0"/>
              <a:t>The</a:t>
            </a:r>
            <a:r>
              <a:rPr lang="sk-SK" sz="1600" dirty="0" smtClean="0"/>
              <a:t> </a:t>
            </a:r>
            <a:r>
              <a:rPr lang="sk-SK" sz="1600" dirty="0"/>
              <a:t>more </a:t>
            </a:r>
            <a:r>
              <a:rPr lang="sk-SK" sz="1600" dirty="0" err="1"/>
              <a:t>adventurous</a:t>
            </a:r>
            <a:r>
              <a:rPr lang="sk-SK" sz="1600" dirty="0"/>
              <a:t> </a:t>
            </a:r>
            <a:r>
              <a:rPr lang="sk-SK" sz="1600" dirty="0" err="1"/>
              <a:t>can</a:t>
            </a:r>
            <a:r>
              <a:rPr lang="sk-SK" sz="1600" dirty="0"/>
              <a:t> </a:t>
            </a:r>
            <a:r>
              <a:rPr lang="sk-SK" sz="1600" dirty="0" err="1"/>
              <a:t>try</a:t>
            </a:r>
            <a:r>
              <a:rPr lang="sk-SK" sz="1600" dirty="0"/>
              <a:t> to </a:t>
            </a:r>
            <a:r>
              <a:rPr lang="sk-SK" sz="1600" dirty="0" err="1"/>
              <a:t>put</a:t>
            </a:r>
            <a:r>
              <a:rPr lang="sk-SK" sz="1600" dirty="0"/>
              <a:t> </a:t>
            </a:r>
            <a:r>
              <a:rPr lang="sk-SK" sz="1600" dirty="0" err="1"/>
              <a:t>their</a:t>
            </a:r>
            <a:r>
              <a:rPr lang="sk-SK" sz="1600" dirty="0"/>
              <a:t> </a:t>
            </a:r>
            <a:r>
              <a:rPr lang="sk-SK" sz="1600" dirty="0" err="1"/>
              <a:t>head</a:t>
            </a:r>
            <a:r>
              <a:rPr lang="sk-SK" sz="1600" dirty="0"/>
              <a:t> in </a:t>
            </a:r>
            <a:r>
              <a:rPr lang="sk-SK" sz="1600" dirty="0" err="1"/>
              <a:t>the</a:t>
            </a:r>
            <a:r>
              <a:rPr lang="sk-SK" sz="1600" dirty="0"/>
              <a:t> </a:t>
            </a:r>
            <a:r>
              <a:rPr lang="sk-SK" sz="1600" dirty="0" err="1"/>
              <a:t>bars</a:t>
            </a:r>
            <a:r>
              <a:rPr lang="sk-SK" sz="1600" dirty="0"/>
              <a:t>, </a:t>
            </a:r>
            <a:r>
              <a:rPr lang="sk-SK" sz="1600" dirty="0" err="1"/>
              <a:t>which</a:t>
            </a:r>
            <a:r>
              <a:rPr lang="sk-SK" sz="1600" dirty="0"/>
              <a:t> are </a:t>
            </a:r>
            <a:r>
              <a:rPr lang="sk-SK" sz="1600" dirty="0" err="1"/>
              <a:t>located</a:t>
            </a:r>
            <a:r>
              <a:rPr lang="sk-SK" sz="1600" dirty="0"/>
              <a:t> in front of </a:t>
            </a:r>
            <a:r>
              <a:rPr lang="sk-SK" sz="1600" dirty="0" err="1"/>
              <a:t>the</a:t>
            </a:r>
            <a:r>
              <a:rPr lang="sk-SK" sz="1600" dirty="0"/>
              <a:t> </a:t>
            </a:r>
            <a:r>
              <a:rPr lang="sk-SK" sz="1600" dirty="0" err="1"/>
              <a:t>starving</a:t>
            </a:r>
            <a:r>
              <a:rPr lang="sk-SK" sz="1600" dirty="0"/>
              <a:t> </a:t>
            </a:r>
            <a:r>
              <a:rPr lang="sk-SK" sz="1600" dirty="0" err="1"/>
              <a:t>room</a:t>
            </a:r>
            <a:r>
              <a:rPr lang="sk-SK" sz="1600" dirty="0" smtClean="0"/>
              <a:t>.</a:t>
            </a:r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r>
              <a:rPr lang="sk-SK" sz="1600" dirty="0" err="1" smtClean="0"/>
              <a:t>Resource</a:t>
            </a:r>
            <a:r>
              <a:rPr lang="sk-SK" sz="1600" dirty="0" smtClean="0"/>
              <a:t>: https://visit.trencin.sk/trenciansky-hrad/?</a:t>
            </a: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700" y="365040"/>
            <a:ext cx="4572000" cy="3035808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709" y="3528298"/>
            <a:ext cx="4572000" cy="2983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k-SK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Hangman‘s house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hangman's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kept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type in Trenčín,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significantly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disturbed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later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reconstructions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represents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characteristic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townsman’s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circular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wooden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gallery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living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parts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located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swords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hangman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uniform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town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policeman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interesting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historical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objects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Resource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: https://visit.trencin.sk/katov-dom/ </a:t>
            </a:r>
          </a:p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125" name="Obrázok 124"/>
          <p:cNvPicPr/>
          <p:nvPr/>
        </p:nvPicPr>
        <p:blipFill>
          <a:blip r:embed="rId2"/>
          <a:stretch/>
        </p:blipFill>
        <p:spPr>
          <a:xfrm>
            <a:off x="6172200" y="2040840"/>
            <a:ext cx="5181120" cy="3920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k-SK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Roman sign on the castle hill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8" name="TextShape 3"/>
          <p:cNvSpPr txBox="1"/>
          <p:nvPr/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sk-SK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Zástupný objekt pre text 2"/>
          <p:cNvSpPr>
            <a:spLocks noGrp="1"/>
          </p:cNvSpPr>
          <p:nvPr>
            <p:ph type="body"/>
          </p:nvPr>
        </p:nvSpPr>
        <p:spPr>
          <a:xfrm>
            <a:off x="1087461" y="1825560"/>
            <a:ext cx="4612695" cy="3774717"/>
          </a:xfrm>
        </p:spPr>
        <p:txBody>
          <a:bodyPr/>
          <a:lstStyle/>
          <a:p>
            <a:pPr marL="0" indent="0">
              <a:buNone/>
            </a:pPr>
            <a:r>
              <a:rPr lang="sk-SK" sz="1600" dirty="0" err="1" smtClean="0"/>
              <a:t>The</a:t>
            </a:r>
            <a:r>
              <a:rPr lang="sk-SK" sz="1600" dirty="0" smtClean="0"/>
              <a:t> </a:t>
            </a:r>
            <a:r>
              <a:rPr lang="sk-SK" sz="1600" dirty="0"/>
              <a:t>Roman </a:t>
            </a:r>
            <a:r>
              <a:rPr lang="sk-SK" sz="1600" dirty="0" err="1"/>
              <a:t>inscription</a:t>
            </a:r>
            <a:r>
              <a:rPr lang="sk-SK" sz="1600" dirty="0"/>
              <a:t> </a:t>
            </a:r>
            <a:r>
              <a:rPr lang="sk-SK" sz="1600" dirty="0" err="1"/>
              <a:t>from</a:t>
            </a:r>
            <a:r>
              <a:rPr lang="sk-SK" sz="1600" dirty="0"/>
              <a:t> 179, </a:t>
            </a:r>
            <a:r>
              <a:rPr lang="sk-SK" sz="1600" dirty="0" err="1"/>
              <a:t>which</a:t>
            </a:r>
            <a:r>
              <a:rPr lang="sk-SK" sz="1600" dirty="0"/>
              <a:t> </a:t>
            </a:r>
            <a:r>
              <a:rPr lang="sk-SK" sz="1600" dirty="0" err="1"/>
              <a:t>is</a:t>
            </a:r>
            <a:r>
              <a:rPr lang="sk-SK" sz="1600" dirty="0"/>
              <a:t> </a:t>
            </a:r>
            <a:r>
              <a:rPr lang="sk-SK" sz="1600" dirty="0" err="1"/>
              <a:t>carved</a:t>
            </a:r>
            <a:r>
              <a:rPr lang="sk-SK" sz="1600" dirty="0"/>
              <a:t> </a:t>
            </a:r>
            <a:r>
              <a:rPr lang="sk-SK" sz="1600" dirty="0" err="1"/>
              <a:t>into</a:t>
            </a:r>
            <a:r>
              <a:rPr lang="sk-SK" sz="1600" dirty="0"/>
              <a:t> </a:t>
            </a:r>
            <a:r>
              <a:rPr lang="sk-SK" sz="1600" dirty="0" err="1"/>
              <a:t>the</a:t>
            </a:r>
            <a:r>
              <a:rPr lang="sk-SK" sz="1600" dirty="0"/>
              <a:t> </a:t>
            </a:r>
            <a:r>
              <a:rPr lang="sk-SK" sz="1600" dirty="0" err="1"/>
              <a:t>castle</a:t>
            </a:r>
            <a:r>
              <a:rPr lang="sk-SK" sz="1600" dirty="0"/>
              <a:t> </a:t>
            </a:r>
            <a:r>
              <a:rPr lang="sk-SK" sz="1600" dirty="0" err="1"/>
              <a:t>hill</a:t>
            </a:r>
            <a:r>
              <a:rPr lang="sk-SK" sz="1600" dirty="0"/>
              <a:t>, </a:t>
            </a:r>
            <a:r>
              <a:rPr lang="sk-SK" sz="1600" dirty="0" err="1"/>
              <a:t>is</a:t>
            </a:r>
            <a:r>
              <a:rPr lang="sk-SK" sz="1600" dirty="0"/>
              <a:t> </a:t>
            </a:r>
            <a:r>
              <a:rPr lang="sk-SK" sz="1600" dirty="0" err="1"/>
              <a:t>one</a:t>
            </a:r>
            <a:r>
              <a:rPr lang="sk-SK" sz="1600" dirty="0"/>
              <a:t> of </a:t>
            </a:r>
            <a:r>
              <a:rPr lang="sk-SK" sz="1600" dirty="0" err="1"/>
              <a:t>the</a:t>
            </a:r>
            <a:r>
              <a:rPr lang="sk-SK" sz="1600" dirty="0"/>
              <a:t> </a:t>
            </a:r>
            <a:r>
              <a:rPr lang="sk-SK" sz="1600" dirty="0" err="1"/>
              <a:t>few</a:t>
            </a:r>
            <a:r>
              <a:rPr lang="sk-SK" sz="1600" dirty="0"/>
              <a:t> Roman </a:t>
            </a:r>
            <a:r>
              <a:rPr lang="sk-SK" sz="1600" dirty="0" err="1"/>
              <a:t>written</a:t>
            </a:r>
            <a:r>
              <a:rPr lang="sk-SK" sz="1600" dirty="0"/>
              <a:t> </a:t>
            </a:r>
            <a:r>
              <a:rPr lang="sk-SK" sz="1600" dirty="0" err="1"/>
              <a:t>mantions</a:t>
            </a:r>
            <a:r>
              <a:rPr lang="sk-SK" sz="1600" dirty="0"/>
              <a:t> </a:t>
            </a:r>
            <a:r>
              <a:rPr lang="sk-SK" sz="1600" dirty="0" err="1"/>
              <a:t>proving</a:t>
            </a:r>
            <a:r>
              <a:rPr lang="sk-SK" sz="1600" dirty="0"/>
              <a:t> </a:t>
            </a:r>
            <a:r>
              <a:rPr lang="sk-SK" sz="1600" dirty="0" err="1"/>
              <a:t>the</a:t>
            </a:r>
            <a:r>
              <a:rPr lang="sk-SK" sz="1600" dirty="0"/>
              <a:t> </a:t>
            </a:r>
            <a:r>
              <a:rPr lang="sk-SK" sz="1600" dirty="0" err="1"/>
              <a:t>Romans</a:t>
            </a:r>
            <a:r>
              <a:rPr lang="sk-SK" sz="1600" dirty="0"/>
              <a:t>' </a:t>
            </a:r>
            <a:r>
              <a:rPr lang="sk-SK" sz="1600" dirty="0" err="1"/>
              <a:t>stay</a:t>
            </a:r>
            <a:r>
              <a:rPr lang="sk-SK" sz="1600" dirty="0"/>
              <a:t> in </a:t>
            </a:r>
            <a:r>
              <a:rPr lang="sk-SK" sz="1600" dirty="0" err="1"/>
              <a:t>Central</a:t>
            </a:r>
            <a:r>
              <a:rPr lang="sk-SK" sz="1600" dirty="0"/>
              <a:t> </a:t>
            </a:r>
            <a:r>
              <a:rPr lang="sk-SK" sz="1600" dirty="0" err="1"/>
              <a:t>Europe</a:t>
            </a:r>
            <a:r>
              <a:rPr lang="sk-SK" sz="1600" dirty="0"/>
              <a:t>. </a:t>
            </a:r>
            <a:endParaRPr lang="sk-SK" sz="1600" dirty="0" smtClean="0"/>
          </a:p>
          <a:p>
            <a:pPr marL="0" indent="0">
              <a:buNone/>
            </a:pPr>
            <a:r>
              <a:rPr lang="sk-SK" sz="1600" dirty="0" err="1" smtClean="0"/>
              <a:t>The</a:t>
            </a:r>
            <a:r>
              <a:rPr lang="sk-SK" sz="1600" dirty="0" smtClean="0"/>
              <a:t> </a:t>
            </a:r>
            <a:r>
              <a:rPr lang="sk-SK" sz="1600" dirty="0" err="1"/>
              <a:t>inscription</a:t>
            </a:r>
            <a:r>
              <a:rPr lang="sk-SK" sz="1600" dirty="0"/>
              <a:t> on </a:t>
            </a:r>
            <a:r>
              <a:rPr lang="sk-SK" sz="1600" dirty="0" err="1"/>
              <a:t>the</a:t>
            </a:r>
            <a:r>
              <a:rPr lang="sk-SK" sz="1600" dirty="0"/>
              <a:t> </a:t>
            </a:r>
            <a:r>
              <a:rPr lang="sk-SK" sz="1600" dirty="0" err="1"/>
              <a:t>castle</a:t>
            </a:r>
            <a:r>
              <a:rPr lang="sk-SK" sz="1600" dirty="0"/>
              <a:t> rock </a:t>
            </a:r>
            <a:r>
              <a:rPr lang="sk-SK" sz="1600" dirty="0" err="1"/>
              <a:t>is</a:t>
            </a:r>
            <a:r>
              <a:rPr lang="sk-SK" sz="1600" dirty="0"/>
              <a:t> </a:t>
            </a:r>
            <a:r>
              <a:rPr lang="sk-SK" sz="1600" dirty="0" err="1"/>
              <a:t>dedicated</a:t>
            </a:r>
            <a:r>
              <a:rPr lang="sk-SK" sz="1600" dirty="0"/>
              <a:t> to </a:t>
            </a:r>
            <a:r>
              <a:rPr lang="sk-SK" sz="1600" dirty="0" err="1"/>
              <a:t>the</a:t>
            </a:r>
            <a:r>
              <a:rPr lang="sk-SK" sz="1600" dirty="0"/>
              <a:t> </a:t>
            </a:r>
            <a:r>
              <a:rPr lang="sk-SK" sz="1600" dirty="0" err="1"/>
              <a:t>memory</a:t>
            </a:r>
            <a:r>
              <a:rPr lang="sk-SK" sz="1600" dirty="0"/>
              <a:t> of </a:t>
            </a:r>
            <a:r>
              <a:rPr lang="sk-SK" sz="1600" dirty="0" err="1"/>
              <a:t>the</a:t>
            </a:r>
            <a:r>
              <a:rPr lang="sk-SK" sz="1600" dirty="0"/>
              <a:t> </a:t>
            </a:r>
            <a:r>
              <a:rPr lang="sk-SK" sz="1600" dirty="0" err="1"/>
              <a:t>victory</a:t>
            </a:r>
            <a:r>
              <a:rPr lang="sk-SK" sz="1600" dirty="0"/>
              <a:t> of </a:t>
            </a:r>
            <a:r>
              <a:rPr lang="sk-SK" sz="1600" dirty="0" err="1"/>
              <a:t>the</a:t>
            </a:r>
            <a:r>
              <a:rPr lang="sk-SK" sz="1600" dirty="0"/>
              <a:t> </a:t>
            </a:r>
            <a:r>
              <a:rPr lang="sk-SK" sz="1600" dirty="0" err="1"/>
              <a:t>Romans</a:t>
            </a:r>
            <a:r>
              <a:rPr lang="sk-SK" sz="1600" dirty="0"/>
              <a:t> over </a:t>
            </a:r>
            <a:r>
              <a:rPr lang="sk-SK" sz="1600" dirty="0" err="1"/>
              <a:t>the</a:t>
            </a:r>
            <a:r>
              <a:rPr lang="sk-SK" sz="1600" dirty="0"/>
              <a:t> </a:t>
            </a:r>
            <a:r>
              <a:rPr lang="sk-SK" sz="1600" dirty="0" err="1"/>
              <a:t>Germanic</a:t>
            </a:r>
            <a:r>
              <a:rPr lang="sk-SK" sz="1600" dirty="0"/>
              <a:t> </a:t>
            </a:r>
            <a:r>
              <a:rPr lang="sk-SK" sz="1600" dirty="0" err="1"/>
              <a:t>Quads</a:t>
            </a:r>
            <a:r>
              <a:rPr lang="sk-SK" sz="1600" dirty="0"/>
              <a:t> and in </a:t>
            </a:r>
            <a:r>
              <a:rPr lang="sk-SK" sz="1600" dirty="0" err="1"/>
              <a:t>translation</a:t>
            </a:r>
            <a:r>
              <a:rPr lang="sk-SK" sz="1600" dirty="0"/>
              <a:t> </a:t>
            </a:r>
            <a:r>
              <a:rPr lang="sk-SK" sz="1600" dirty="0" err="1"/>
              <a:t>means</a:t>
            </a:r>
            <a:r>
              <a:rPr lang="sk-SK" sz="1600" dirty="0"/>
              <a:t>: “</a:t>
            </a:r>
            <a:r>
              <a:rPr lang="sk-SK" sz="1600" dirty="0" err="1"/>
              <a:t>The</a:t>
            </a:r>
            <a:r>
              <a:rPr lang="sk-SK" sz="1600" dirty="0"/>
              <a:t> </a:t>
            </a:r>
            <a:r>
              <a:rPr lang="sk-SK" sz="1600" dirty="0" err="1"/>
              <a:t>victory</a:t>
            </a:r>
            <a:r>
              <a:rPr lang="sk-SK" sz="1600" dirty="0"/>
              <a:t> of </a:t>
            </a:r>
            <a:r>
              <a:rPr lang="sk-SK" sz="1600" dirty="0" err="1"/>
              <a:t>the</a:t>
            </a:r>
            <a:r>
              <a:rPr lang="sk-SK" sz="1600" dirty="0"/>
              <a:t> </a:t>
            </a:r>
            <a:r>
              <a:rPr lang="sk-SK" sz="1600" dirty="0" err="1"/>
              <a:t>Emperors</a:t>
            </a:r>
            <a:r>
              <a:rPr lang="sk-SK" sz="1600" dirty="0"/>
              <a:t> and </a:t>
            </a:r>
            <a:r>
              <a:rPr lang="sk-SK" sz="1600" dirty="0" err="1"/>
              <a:t>the</a:t>
            </a:r>
            <a:r>
              <a:rPr lang="sk-SK" sz="1600" dirty="0"/>
              <a:t> </a:t>
            </a:r>
            <a:r>
              <a:rPr lang="sk-SK" sz="1600" dirty="0" err="1"/>
              <a:t>troops</a:t>
            </a:r>
            <a:r>
              <a:rPr lang="sk-SK" sz="1600" dirty="0"/>
              <a:t>, </a:t>
            </a:r>
            <a:r>
              <a:rPr lang="sk-SK" sz="1600" dirty="0" err="1"/>
              <a:t>which</a:t>
            </a:r>
            <a:r>
              <a:rPr lang="sk-SK" sz="1600" dirty="0"/>
              <a:t> </a:t>
            </a:r>
            <a:r>
              <a:rPr lang="sk-SK" sz="1600" dirty="0" err="1"/>
              <a:t>were</a:t>
            </a:r>
            <a:r>
              <a:rPr lang="sk-SK" sz="1600" dirty="0"/>
              <a:t> </a:t>
            </a:r>
            <a:r>
              <a:rPr lang="sk-SK" sz="1600" dirty="0" err="1"/>
              <a:t>based</a:t>
            </a:r>
            <a:r>
              <a:rPr lang="sk-SK" sz="1600" dirty="0"/>
              <a:t> in </a:t>
            </a:r>
            <a:r>
              <a:rPr lang="sk-SK" sz="1600" dirty="0" err="1"/>
              <a:t>Laugariciu</a:t>
            </a:r>
            <a:r>
              <a:rPr lang="sk-SK" sz="1600" dirty="0"/>
              <a:t>, </a:t>
            </a:r>
            <a:r>
              <a:rPr lang="sk-SK" sz="1600" dirty="0" err="1"/>
              <a:t>numbered</a:t>
            </a:r>
            <a:r>
              <a:rPr lang="sk-SK" sz="1600" dirty="0"/>
              <a:t> 855 </a:t>
            </a:r>
            <a:r>
              <a:rPr lang="sk-SK" sz="1600" dirty="0" err="1"/>
              <a:t>soldiers</a:t>
            </a:r>
            <a:r>
              <a:rPr lang="sk-SK" sz="1600" dirty="0"/>
              <a:t> II. </a:t>
            </a:r>
            <a:r>
              <a:rPr lang="sk-SK" sz="1600" dirty="0" err="1"/>
              <a:t>Legion</a:t>
            </a:r>
            <a:r>
              <a:rPr lang="sk-SK" sz="1600" dirty="0"/>
              <a:t>, </a:t>
            </a:r>
            <a:r>
              <a:rPr lang="sk-SK" sz="1600" dirty="0" err="1"/>
              <a:t>made</a:t>
            </a:r>
            <a:r>
              <a:rPr lang="sk-SK" sz="1600" dirty="0"/>
              <a:t> by M. V. </a:t>
            </a:r>
            <a:r>
              <a:rPr lang="sk-SK" sz="1600" dirty="0" err="1"/>
              <a:t>Maximianus</a:t>
            </a:r>
            <a:r>
              <a:rPr lang="sk-SK" sz="1600" dirty="0"/>
              <a:t>, legate II. </a:t>
            </a:r>
            <a:r>
              <a:rPr lang="sk-SK" sz="1600" dirty="0" err="1"/>
              <a:t>Auxiliary</a:t>
            </a:r>
            <a:r>
              <a:rPr lang="sk-SK" sz="1600" dirty="0"/>
              <a:t> </a:t>
            </a:r>
            <a:r>
              <a:rPr lang="sk-SK" sz="1600" dirty="0" err="1"/>
              <a:t>Legion</a:t>
            </a:r>
            <a:r>
              <a:rPr lang="sk-SK" sz="1600" dirty="0"/>
              <a:t>. </a:t>
            </a:r>
            <a:r>
              <a:rPr lang="sk-SK" sz="1600" dirty="0" smtClean="0"/>
              <a:t>„</a:t>
            </a:r>
          </a:p>
          <a:p>
            <a:pPr marL="0" indent="0">
              <a:buNone/>
            </a:pPr>
            <a:endParaRPr lang="sk-SK" sz="1600" dirty="0">
              <a:effectLst/>
            </a:endParaRPr>
          </a:p>
          <a:p>
            <a:pPr marL="0" indent="0">
              <a:buNone/>
            </a:pPr>
            <a:r>
              <a:rPr lang="sk-SK" sz="1600" dirty="0" err="1" smtClean="0"/>
              <a:t>Resource</a:t>
            </a:r>
            <a:r>
              <a:rPr lang="sk-SK" sz="1600" dirty="0" smtClean="0"/>
              <a:t>: https://visit.trencin.sk/rimsky-napis-na-hradnej-skale/</a:t>
            </a:r>
            <a:endParaRPr lang="sk-SK" sz="1600" dirty="0" smtClean="0">
              <a:effectLst/>
            </a:endParaRPr>
          </a:p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687" y="1825560"/>
            <a:ext cx="4892633" cy="366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k-SK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The City tower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city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tower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offers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beautiful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view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Trenčín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Castle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and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also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Peace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Square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sk-SK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was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built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as part of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city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barrier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probably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in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early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15th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century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Since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Middle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Ages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has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served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as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southern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entrance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to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main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today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Peace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Square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sk-SK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has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current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floors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and 32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meters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At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top of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tower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was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originally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Renaissance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clockwork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from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16th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century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which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you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can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see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in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Hangman‘s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house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sk-SK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Latin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writing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on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tower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which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can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seen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from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both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access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points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shows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antique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motto of Trenčín: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If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Lord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does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protect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city,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who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watches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there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nothing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sk-SK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Resource</a:t>
            </a:r>
            <a:r>
              <a:rPr lang="sk-SK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https://visit.trencin.sk/mestska-veza/?</a:t>
            </a:r>
            <a:endParaRPr lang="sk-SK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31" name="Obrázok 130"/>
          <p:cNvPicPr/>
          <p:nvPr/>
        </p:nvPicPr>
        <p:blipFill>
          <a:blip r:embed="rId2"/>
          <a:stretch/>
        </p:blipFill>
        <p:spPr>
          <a:xfrm>
            <a:off x="6192000" y="365040"/>
            <a:ext cx="3570120" cy="5355720"/>
          </a:xfrm>
          <a:prstGeom prst="rect">
            <a:avLst/>
          </a:prstGeom>
          <a:ln>
            <a:noFill/>
          </a:ln>
        </p:spPr>
      </p:pic>
      <p:pic>
        <p:nvPicPr>
          <p:cNvPr id="132" name="Obrázok 131"/>
          <p:cNvPicPr/>
          <p:nvPr/>
        </p:nvPicPr>
        <p:blipFill>
          <a:blip r:embed="rId3"/>
          <a:stretch/>
        </p:blipFill>
        <p:spPr>
          <a:xfrm>
            <a:off x="8928000" y="1800000"/>
            <a:ext cx="3071520" cy="460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864000" y="27068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sk-SK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THANK YOU FOR WATCHING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491</Words>
  <Application>Microsoft Office PowerPoint</Application>
  <PresentationFormat>Širokouhlá</PresentationFormat>
  <Paragraphs>30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3</vt:i4>
      </vt:variant>
      <vt:variant>
        <vt:lpstr>Nadpisy snímok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Famous places in Slovakia</dc:title>
  <dc:subject/>
  <dc:creator>Noemi Kuštárová</dc:creator>
  <dc:description/>
  <cp:lastModifiedBy>Noemi Kuštárová</cp:lastModifiedBy>
  <cp:revision>7</cp:revision>
  <dcterms:created xsi:type="dcterms:W3CDTF">2020-02-04T08:01:45Z</dcterms:created>
  <dcterms:modified xsi:type="dcterms:W3CDTF">2020-02-07T09:38:35Z</dcterms:modified>
  <dc:language>sk-SK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Širokouhlá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6</vt:i4>
  </property>
</Properties>
</file>