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996" TargetMode="External"/><Relationship Id="rId2" Type="http://schemas.openxmlformats.org/officeDocument/2006/relationships/hyperlink" Target="https://sk.wikipedia.org/wiki/25._augu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dirty="0" smtClean="0"/>
              <a:t>Trnava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1011733"/>
            <a:ext cx="6653349" cy="52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Trnava</a:t>
            </a:r>
            <a:r>
              <a:rPr lang="en-US" dirty="0"/>
              <a:t> is a regional city in the west of Slovakia</a:t>
            </a:r>
            <a:r>
              <a:rPr lang="en-US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en-US" dirty="0" err="1"/>
              <a:t>Trnava</a:t>
            </a:r>
            <a:r>
              <a:rPr lang="en-US" dirty="0"/>
              <a:t> was one of the most important centers of the Roman Catholic Church in Slovakia.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2919548"/>
            <a:ext cx="7001691" cy="3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2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Trnava</a:t>
            </a:r>
            <a:r>
              <a:rPr lang="en-US" dirty="0"/>
              <a:t> was the first town in the territory of present-day Slovakia to receive the privileges of a free royal town. </a:t>
            </a:r>
            <a:endParaRPr lang="sk-SK" dirty="0" smtClean="0"/>
          </a:p>
          <a:p>
            <a:pPr marL="0" indent="0">
              <a:buNone/>
            </a:pPr>
            <a:r>
              <a:rPr lang="en-US" dirty="0"/>
              <a:t>In the 13th century, the city built an extremely large fortification on an area of ​​almost 60 </a:t>
            </a:r>
            <a:r>
              <a:rPr lang="en-US" dirty="0" smtClean="0"/>
              <a:t>hectares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en-US" dirty="0"/>
              <a:t>28.4.1430 Battle of </a:t>
            </a:r>
            <a:r>
              <a:rPr lang="en-US" dirty="0" err="1"/>
              <a:t>Trnava</a:t>
            </a:r>
            <a:r>
              <a:rPr lang="en-US" dirty="0"/>
              <a:t>: </a:t>
            </a:r>
            <a:r>
              <a:rPr lang="en-US" dirty="0" err="1"/>
              <a:t>Hussites</a:t>
            </a:r>
            <a:r>
              <a:rPr lang="en-US" dirty="0"/>
              <a:t> defeated the Hungarian army</a:t>
            </a:r>
            <a:r>
              <a:rPr lang="en-US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en-US" dirty="0" err="1"/>
              <a:t>Trnava</a:t>
            </a:r>
            <a:r>
              <a:rPr lang="en-US" dirty="0"/>
              <a:t> entered the 18th century as a university city known throughout Europe</a:t>
            </a:r>
            <a:r>
              <a:rPr lang="en-US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en-US" dirty="0"/>
              <a:t>August 1 to September 24, 1831 </a:t>
            </a:r>
            <a:r>
              <a:rPr lang="en-US" dirty="0" err="1"/>
              <a:t>Trnava</a:t>
            </a:r>
            <a:r>
              <a:rPr lang="en-US" dirty="0"/>
              <a:t> experienced a devastating cholera epidemic that claimed over 800 victims in two </a:t>
            </a:r>
            <a:r>
              <a:rPr lang="en-US" dirty="0" smtClean="0"/>
              <a:t>months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>
                <a:hlinkClick r:id="rId2" tooltip="25. august"/>
              </a:rPr>
              <a:t>25. augusta</a:t>
            </a:r>
            <a:r>
              <a:rPr lang="sk-SK" dirty="0"/>
              <a:t> </a:t>
            </a:r>
            <a:r>
              <a:rPr lang="sk-SK" dirty="0">
                <a:hlinkClick r:id="rId3" tooltip="1996"/>
              </a:rPr>
              <a:t>1996</a:t>
            </a:r>
            <a:r>
              <a:rPr lang="sk-SK" dirty="0"/>
              <a:t> sa Trnava stala krajským mestom.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733" y="4415247"/>
            <a:ext cx="3786268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Monuments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Arcibiskupský palác</a:t>
            </a:r>
          </a:p>
          <a:p>
            <a:r>
              <a:rPr lang="sk-SK" dirty="0" smtClean="0"/>
              <a:t>Molpír v Smoleniciach</a:t>
            </a:r>
          </a:p>
          <a:p>
            <a:r>
              <a:rPr lang="sk-SK" dirty="0" smtClean="0"/>
              <a:t>Bazilika sv. Mikuláša</a:t>
            </a:r>
          </a:p>
          <a:p>
            <a:r>
              <a:rPr lang="sk-SK" dirty="0" smtClean="0"/>
              <a:t>Cukrovar</a:t>
            </a:r>
          </a:p>
          <a:p>
            <a:r>
              <a:rPr lang="sk-SK" dirty="0" smtClean="0"/>
              <a:t>Divadlo Jána </a:t>
            </a:r>
            <a:r>
              <a:rPr lang="sk-SK" dirty="0" err="1" smtClean="0"/>
              <a:t>Palarika</a:t>
            </a:r>
            <a:endParaRPr lang="sk-SK" dirty="0" smtClean="0"/>
          </a:p>
          <a:p>
            <a:r>
              <a:rPr lang="sk-SK" dirty="0" smtClean="0"/>
              <a:t>Evanjelicky kostol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09" y="0"/>
            <a:ext cx="3319191" cy="32460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56" y="0"/>
            <a:ext cx="2676253" cy="38293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015" y="3258366"/>
            <a:ext cx="3414985" cy="227251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026" y="3841604"/>
            <a:ext cx="4153989" cy="25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6344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143</Words>
  <Application>Microsoft Office PowerPoint</Application>
  <PresentationFormat>Širokouhlá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Trnava</vt:lpstr>
      <vt:lpstr>Prezentácia programu PowerPoint</vt:lpstr>
      <vt:lpstr>History</vt:lpstr>
      <vt:lpstr>Monuments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Trnava</dc:title>
  <dc:creator>Marek Hitka</dc:creator>
  <cp:lastModifiedBy>Marek Hitka</cp:lastModifiedBy>
  <cp:revision>5</cp:revision>
  <dcterms:created xsi:type="dcterms:W3CDTF">2020-02-07T09:20:41Z</dcterms:created>
  <dcterms:modified xsi:type="dcterms:W3CDTF">2020-02-11T07:46:33Z</dcterms:modified>
</cp:coreProperties>
</file>