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27.4.2018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27.4.2018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27.4.2018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27.4.2018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27.4.2018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27.4.2018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5EC1D4A-A796-47C3-A63E-CE236FB377E2}" type="datetimeFigureOut">
              <a:rPr lang="cs-CZ" smtClean="0"/>
              <a:t>27.4.2018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87624" y="1794935"/>
            <a:ext cx="6840760" cy="1828090"/>
          </a:xfrm>
        </p:spPr>
        <p:txBody>
          <a:bodyPr>
            <a:normAutofit/>
          </a:bodyPr>
          <a:lstStyle/>
          <a:p>
            <a:pPr algn="l"/>
            <a:r>
              <a:rPr lang="sk-SK" sz="4400" dirty="0" smtClean="0"/>
              <a:t>„</a:t>
            </a:r>
            <a:r>
              <a:rPr lang="en-GB" sz="4400" dirty="0" smtClean="0"/>
              <a:t>Teach me your language“</a:t>
            </a:r>
            <a:endParaRPr lang="en-GB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eTwinning</a:t>
            </a:r>
            <a:r>
              <a:rPr lang="en-GB" dirty="0" smtClean="0"/>
              <a:t>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3582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name is </a:t>
            </a:r>
            <a:r>
              <a:rPr lang="en-GB" dirty="0" err="1" smtClean="0"/>
              <a:t>Ema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I like food and dogs</a:t>
            </a:r>
            <a:r>
              <a:rPr lang="en-US" dirty="0" smtClean="0"/>
              <a:t>.</a:t>
            </a:r>
            <a:endParaRPr lang="sk-SK" dirty="0" smtClean="0"/>
          </a:p>
          <a:p>
            <a:r>
              <a:rPr lang="en-US" dirty="0" smtClean="0"/>
              <a:t>I </a:t>
            </a:r>
            <a:r>
              <a:rPr lang="en-US" dirty="0"/>
              <a:t>don't like spiders.</a:t>
            </a:r>
          </a:p>
          <a:p>
            <a:r>
              <a:rPr lang="en-US" dirty="0"/>
              <a:t>I have two eyes and </a:t>
            </a:r>
            <a:r>
              <a:rPr lang="en-US" dirty="0" smtClean="0"/>
              <a:t>nose </a:t>
            </a:r>
            <a:r>
              <a:rPr lang="en-US" dirty="0"/>
              <a:t>between them.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027" name="Picture 3" descr="C:\Users\Olga\Desktop\eTwinning\Teach me your language\Photos\Em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5791"/>
            <a:ext cx="2088232" cy="371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116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name is </a:t>
            </a:r>
            <a:r>
              <a:rPr lang="en-GB" dirty="0" err="1" smtClean="0"/>
              <a:t>Kamil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sk-SK" dirty="0" smtClean="0"/>
              <a:t>I </a:t>
            </a:r>
            <a:r>
              <a:rPr lang="sk-SK" dirty="0" err="1" smtClean="0"/>
              <a:t>like</a:t>
            </a:r>
            <a:r>
              <a:rPr lang="sk-SK" dirty="0" smtClean="0"/>
              <a:t> pizza</a:t>
            </a:r>
          </a:p>
          <a:p>
            <a:r>
              <a:rPr lang="sk-SK" dirty="0" smtClean="0"/>
              <a:t>I </a:t>
            </a:r>
            <a:r>
              <a:rPr lang="sk-SK" dirty="0" err="1" smtClean="0"/>
              <a:t>don´t</a:t>
            </a:r>
            <a:r>
              <a:rPr lang="sk-SK" dirty="0" smtClean="0"/>
              <a:t> </a:t>
            </a:r>
            <a:r>
              <a:rPr lang="sk-SK" dirty="0" err="1" smtClean="0"/>
              <a:t>like</a:t>
            </a:r>
            <a:r>
              <a:rPr lang="sk-SK" dirty="0" smtClean="0"/>
              <a:t> </a:t>
            </a:r>
            <a:r>
              <a:rPr lang="sk-SK" dirty="0" err="1" smtClean="0"/>
              <a:t>biology</a:t>
            </a:r>
            <a:r>
              <a:rPr lang="sk-SK" dirty="0" smtClean="0"/>
              <a:t>.</a:t>
            </a:r>
          </a:p>
          <a:p>
            <a:r>
              <a:rPr lang="sk-SK" dirty="0" smtClean="0"/>
              <a:t>I </a:t>
            </a:r>
            <a:r>
              <a:rPr lang="sk-SK" dirty="0" err="1" smtClean="0"/>
              <a:t>have</a:t>
            </a:r>
            <a:r>
              <a:rPr lang="sk-SK" dirty="0" smtClean="0"/>
              <a:t> a </a:t>
            </a:r>
            <a:r>
              <a:rPr lang="sk-SK" dirty="0" err="1" smtClean="0"/>
              <a:t>brother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1026" name="Picture 2" descr="C:\Users\Olga\Desktop\PRI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89150"/>
            <a:ext cx="2304256" cy="370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137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name is </a:t>
            </a:r>
            <a:r>
              <a:rPr lang="en-GB" dirty="0" err="1" smtClean="0"/>
              <a:t>Beny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sk-SK" dirty="0" smtClean="0"/>
              <a:t>I </a:t>
            </a:r>
            <a:r>
              <a:rPr lang="sk-SK" dirty="0" err="1" smtClean="0"/>
              <a:t>like</a:t>
            </a:r>
            <a:r>
              <a:rPr lang="sk-SK" dirty="0" smtClean="0"/>
              <a:t> PC </a:t>
            </a:r>
            <a:r>
              <a:rPr lang="sk-SK" dirty="0" err="1" smtClean="0"/>
              <a:t>games</a:t>
            </a:r>
            <a:r>
              <a:rPr lang="sk-SK" dirty="0" smtClean="0"/>
              <a:t>.</a:t>
            </a:r>
          </a:p>
          <a:p>
            <a:r>
              <a:rPr lang="sk-SK" dirty="0" smtClean="0"/>
              <a:t>I </a:t>
            </a:r>
            <a:r>
              <a:rPr lang="sk-SK" dirty="0" err="1" smtClean="0"/>
              <a:t>don´t</a:t>
            </a:r>
            <a:r>
              <a:rPr lang="sk-SK" dirty="0" smtClean="0"/>
              <a:t> </a:t>
            </a:r>
            <a:r>
              <a:rPr lang="sk-SK" dirty="0" err="1" smtClean="0"/>
              <a:t>like</a:t>
            </a:r>
            <a:r>
              <a:rPr lang="sk-SK" dirty="0" smtClean="0"/>
              <a:t> </a:t>
            </a:r>
            <a:r>
              <a:rPr lang="sk-SK" dirty="0" err="1" smtClean="0"/>
              <a:t>school</a:t>
            </a:r>
            <a:r>
              <a:rPr lang="sk-SK" dirty="0" smtClean="0"/>
              <a:t>.</a:t>
            </a:r>
          </a:p>
          <a:p>
            <a:r>
              <a:rPr lang="sk-SK" dirty="0" smtClean="0"/>
              <a:t>I </a:t>
            </a:r>
            <a:r>
              <a:rPr lang="sk-SK" dirty="0" err="1" smtClean="0"/>
              <a:t>have</a:t>
            </a:r>
            <a:r>
              <a:rPr lang="sk-SK" dirty="0" smtClean="0"/>
              <a:t> 4 </a:t>
            </a:r>
            <a:r>
              <a:rPr lang="sk-SK" dirty="0" err="1" smtClean="0"/>
              <a:t>older</a:t>
            </a:r>
            <a:r>
              <a:rPr lang="sk-SK" dirty="0" smtClean="0"/>
              <a:t> </a:t>
            </a:r>
            <a:r>
              <a:rPr lang="sk-SK" dirty="0" err="1" smtClean="0"/>
              <a:t>brothers</a:t>
            </a:r>
            <a:r>
              <a:rPr lang="sk-SK" dirty="0" smtClean="0"/>
              <a:t>.</a:t>
            </a:r>
          </a:p>
        </p:txBody>
      </p:sp>
      <p:pic>
        <p:nvPicPr>
          <p:cNvPr id="4098" name="Picture 2" descr="C:\Users\Olga\Desktop\IMG_20180419_101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2290763"/>
            <a:ext cx="3234754" cy="331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654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name is </a:t>
            </a:r>
            <a:r>
              <a:rPr lang="en-GB" dirty="0" err="1" smtClean="0"/>
              <a:t>Evka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I like animals.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I don´t like football and basketball.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I have a dog and cat. </a:t>
            </a:r>
            <a:endParaRPr lang="sk-SK" dirty="0"/>
          </a:p>
        </p:txBody>
      </p:sp>
      <p:pic>
        <p:nvPicPr>
          <p:cNvPr id="1026" name="Picture 2" descr="C:\Users\Olga\Desktop\eTwinning\Teach me your language\Photos\Ev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2758034" cy="367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810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name is </a:t>
            </a:r>
            <a:r>
              <a:rPr lang="en-GB" dirty="0" err="1" smtClean="0"/>
              <a:t>Filip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sk-SK" dirty="0" smtClean="0"/>
              <a:t>I </a:t>
            </a:r>
            <a:r>
              <a:rPr lang="sk-SK" dirty="0" err="1" smtClean="0"/>
              <a:t>like</a:t>
            </a:r>
            <a:r>
              <a:rPr lang="sk-SK" dirty="0" smtClean="0"/>
              <a:t> </a:t>
            </a:r>
            <a:r>
              <a:rPr lang="sk-SK" dirty="0" err="1" smtClean="0"/>
              <a:t>basketball</a:t>
            </a:r>
            <a:r>
              <a:rPr lang="sk-SK" dirty="0" smtClean="0"/>
              <a:t>.</a:t>
            </a:r>
          </a:p>
          <a:p>
            <a:r>
              <a:rPr lang="sk-SK" dirty="0" smtClean="0"/>
              <a:t>I </a:t>
            </a:r>
            <a:r>
              <a:rPr lang="sk-SK" dirty="0" err="1" smtClean="0"/>
              <a:t>don´t</a:t>
            </a:r>
            <a:r>
              <a:rPr lang="sk-SK" dirty="0" smtClean="0"/>
              <a:t> </a:t>
            </a:r>
            <a:r>
              <a:rPr lang="sk-SK" dirty="0" err="1" smtClean="0"/>
              <a:t>like</a:t>
            </a:r>
            <a:r>
              <a:rPr lang="sk-SK" dirty="0" smtClean="0"/>
              <a:t> </a:t>
            </a:r>
            <a:r>
              <a:rPr lang="sk-SK" dirty="0" err="1" smtClean="0"/>
              <a:t>volleyball</a:t>
            </a:r>
            <a:r>
              <a:rPr lang="sk-SK" dirty="0" smtClean="0"/>
              <a:t>.</a:t>
            </a:r>
          </a:p>
          <a:p>
            <a:r>
              <a:rPr lang="sk-SK" dirty="0" smtClean="0"/>
              <a:t>I </a:t>
            </a:r>
            <a:r>
              <a:rPr lang="sk-SK" dirty="0" err="1" smtClean="0"/>
              <a:t>have</a:t>
            </a:r>
            <a:r>
              <a:rPr lang="sk-SK" dirty="0" smtClean="0"/>
              <a:t> </a:t>
            </a:r>
            <a:r>
              <a:rPr lang="sk-SK" dirty="0" err="1" smtClean="0"/>
              <a:t>got</a:t>
            </a:r>
            <a:r>
              <a:rPr lang="sk-SK" dirty="0" smtClean="0"/>
              <a:t> </a:t>
            </a:r>
            <a:r>
              <a:rPr lang="sk-SK" dirty="0" err="1" smtClean="0"/>
              <a:t>many</a:t>
            </a:r>
            <a:r>
              <a:rPr lang="sk-SK" dirty="0" smtClean="0"/>
              <a:t> </a:t>
            </a:r>
            <a:r>
              <a:rPr lang="sk-SK" dirty="0" err="1" smtClean="0"/>
              <a:t>friends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3074" name="Picture 2" descr="C:\Users\Olga\Desktop\IMG_20180419_101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20" y="2132856"/>
            <a:ext cx="2246875" cy="354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798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our English teacher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sk-SK" dirty="0" smtClean="0"/>
              <a:t>I </a:t>
            </a:r>
            <a:r>
              <a:rPr lang="sk-SK" dirty="0" err="1" smtClean="0"/>
              <a:t>like</a:t>
            </a:r>
            <a:r>
              <a:rPr lang="sk-SK" dirty="0" smtClean="0"/>
              <a:t> </a:t>
            </a:r>
            <a:r>
              <a:rPr lang="sk-SK" dirty="0" err="1" smtClean="0"/>
              <a:t>holidays</a:t>
            </a:r>
            <a:r>
              <a:rPr lang="sk-SK" dirty="0" smtClean="0"/>
              <a:t>.</a:t>
            </a:r>
          </a:p>
          <a:p>
            <a:r>
              <a:rPr lang="sk-SK" dirty="0" smtClean="0"/>
              <a:t>I </a:t>
            </a:r>
            <a:r>
              <a:rPr lang="sk-SK" dirty="0" err="1" smtClean="0"/>
              <a:t>don´t</a:t>
            </a:r>
            <a:r>
              <a:rPr lang="sk-SK" dirty="0" smtClean="0"/>
              <a:t> </a:t>
            </a:r>
            <a:r>
              <a:rPr lang="sk-SK" dirty="0" err="1" smtClean="0"/>
              <a:t>like</a:t>
            </a:r>
            <a:r>
              <a:rPr lang="sk-SK" dirty="0" smtClean="0"/>
              <a:t> </a:t>
            </a:r>
            <a:r>
              <a:rPr lang="sk-SK" dirty="0" err="1" smtClean="0"/>
              <a:t>Mondays</a:t>
            </a:r>
            <a:r>
              <a:rPr lang="sk-SK" dirty="0" smtClean="0"/>
              <a:t>.</a:t>
            </a:r>
          </a:p>
          <a:p>
            <a:r>
              <a:rPr lang="sk-SK" dirty="0" smtClean="0"/>
              <a:t>I </a:t>
            </a:r>
            <a:r>
              <a:rPr lang="sk-SK" dirty="0" err="1" smtClean="0"/>
              <a:t>have</a:t>
            </a:r>
            <a:r>
              <a:rPr lang="sk-SK" dirty="0" smtClean="0"/>
              <a:t> a </a:t>
            </a:r>
            <a:r>
              <a:rPr lang="sk-SK" dirty="0" err="1" smtClean="0"/>
              <a:t>twin</a:t>
            </a:r>
            <a:r>
              <a:rPr lang="sk-SK" dirty="0" smtClean="0"/>
              <a:t> </a:t>
            </a:r>
            <a:r>
              <a:rPr lang="sk-SK" dirty="0" err="1" smtClean="0"/>
              <a:t>sister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2050" name="Picture 2" descr="D:\OLINKA\fotky Olinka\jA\Olinka - profi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39"/>
            <a:ext cx="3168352" cy="341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847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pPr marL="0" indent="0" algn="ctr">
              <a:buNone/>
            </a:pPr>
            <a:r>
              <a:rPr lang="en-GB" sz="5400" dirty="0" smtClean="0">
                <a:latin typeface="+mj-lt"/>
              </a:rPr>
              <a:t>Nice</a:t>
            </a:r>
            <a:r>
              <a:rPr lang="sk-SK" sz="5400" dirty="0" smtClean="0">
                <a:latin typeface="+mj-lt"/>
              </a:rPr>
              <a:t> to </a:t>
            </a:r>
            <a:r>
              <a:rPr lang="en-GB" sz="5400" dirty="0" smtClean="0">
                <a:latin typeface="+mj-lt"/>
              </a:rPr>
              <a:t>meet</a:t>
            </a:r>
            <a:r>
              <a:rPr lang="sk-SK" sz="5400" dirty="0" smtClean="0">
                <a:latin typeface="+mj-lt"/>
              </a:rPr>
              <a:t> </a:t>
            </a:r>
            <a:r>
              <a:rPr lang="en-GB" sz="5400" dirty="0" smtClean="0">
                <a:latin typeface="+mj-lt"/>
              </a:rPr>
              <a:t>you!</a:t>
            </a:r>
          </a:p>
          <a:p>
            <a:pPr marL="0" indent="0" algn="ctr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27645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are PRIMA</a:t>
            </a: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                                                                   </a:t>
            </a:r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pPr marL="0" indent="0">
              <a:buNone/>
            </a:pPr>
            <a:endParaRPr lang="sk-SK" dirty="0" smtClean="0"/>
          </a:p>
        </p:txBody>
      </p:sp>
      <p:pic>
        <p:nvPicPr>
          <p:cNvPr id="1027" name="Picture 3" descr="C:\Users\Olga\Desktop\IMG_20180419_101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1"/>
            <a:ext cx="4824536" cy="361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475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name is </a:t>
            </a:r>
            <a:r>
              <a:rPr lang="en-GB" dirty="0" err="1" smtClean="0"/>
              <a:t>Patrik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sk-SK" dirty="0" smtClean="0"/>
              <a:t>I </a:t>
            </a:r>
            <a:r>
              <a:rPr lang="sk-SK" dirty="0" err="1" smtClean="0"/>
              <a:t>like</a:t>
            </a:r>
            <a:r>
              <a:rPr lang="sk-SK" dirty="0" smtClean="0"/>
              <a:t> </a:t>
            </a:r>
            <a:r>
              <a:rPr lang="sk-SK" dirty="0" err="1" smtClean="0"/>
              <a:t>games</a:t>
            </a:r>
            <a:r>
              <a:rPr lang="sk-SK" dirty="0" smtClean="0"/>
              <a:t>.</a:t>
            </a:r>
          </a:p>
          <a:p>
            <a:r>
              <a:rPr lang="sk-SK" dirty="0" smtClean="0"/>
              <a:t>I </a:t>
            </a:r>
            <a:r>
              <a:rPr lang="sk-SK" dirty="0" err="1" smtClean="0"/>
              <a:t>don´t</a:t>
            </a:r>
            <a:r>
              <a:rPr lang="sk-SK" dirty="0" smtClean="0"/>
              <a:t> </a:t>
            </a:r>
            <a:r>
              <a:rPr lang="sk-SK" dirty="0" err="1" smtClean="0"/>
              <a:t>like</a:t>
            </a:r>
            <a:r>
              <a:rPr lang="sk-SK" dirty="0" smtClean="0"/>
              <a:t> </a:t>
            </a:r>
            <a:r>
              <a:rPr lang="sk-SK" dirty="0" err="1" smtClean="0"/>
              <a:t>school</a:t>
            </a:r>
            <a:r>
              <a:rPr lang="sk-SK" dirty="0" smtClean="0"/>
              <a:t>.</a:t>
            </a:r>
          </a:p>
          <a:p>
            <a:r>
              <a:rPr lang="sk-SK" dirty="0" smtClean="0"/>
              <a:t>I </a:t>
            </a:r>
            <a:r>
              <a:rPr lang="sk-SK" dirty="0" err="1" smtClean="0"/>
              <a:t>have</a:t>
            </a:r>
            <a:r>
              <a:rPr lang="sk-SK" dirty="0" smtClean="0"/>
              <a:t> </a:t>
            </a:r>
            <a:r>
              <a:rPr lang="sk-SK" dirty="0" err="1" smtClean="0"/>
              <a:t>got</a:t>
            </a:r>
            <a:r>
              <a:rPr lang="sk-SK" dirty="0" smtClean="0"/>
              <a:t> a </a:t>
            </a:r>
            <a:r>
              <a:rPr lang="sk-SK" dirty="0" err="1" smtClean="0"/>
              <a:t>lot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friends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2050" name="Picture 2" descr="C:\Users\Olga\Desktop\IMG_20180419_101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7"/>
            <a:ext cx="3096344" cy="322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239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name is Oliver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I like playing with my dog.</a:t>
            </a:r>
          </a:p>
          <a:p>
            <a:r>
              <a:rPr lang="en-US" dirty="0"/>
              <a:t>I don´t like vegetables.</a:t>
            </a:r>
          </a:p>
          <a:p>
            <a:r>
              <a:rPr lang="en-US" dirty="0"/>
              <a:t>I have one sister.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026" name="Picture 2" descr="C:\Users\Olga\Desktop\Oliver 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2736303" cy="364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117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name is Oliver, too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I like computer games. </a:t>
            </a:r>
            <a:endParaRPr lang="sk-SK" dirty="0" smtClean="0"/>
          </a:p>
          <a:p>
            <a:r>
              <a:rPr lang="en-US" dirty="0" smtClean="0"/>
              <a:t>I </a:t>
            </a:r>
            <a:r>
              <a:rPr lang="en-US" dirty="0"/>
              <a:t>have </a:t>
            </a:r>
            <a:r>
              <a:rPr lang="sk-SK" dirty="0" smtClean="0"/>
              <a:t>a </a:t>
            </a:r>
            <a:r>
              <a:rPr lang="en-US" dirty="0" smtClean="0"/>
              <a:t>computer.</a:t>
            </a:r>
            <a:endParaRPr lang="sk-SK" dirty="0" smtClean="0"/>
          </a:p>
          <a:p>
            <a:r>
              <a:rPr lang="en-US" dirty="0"/>
              <a:t>I don't have </a:t>
            </a:r>
            <a:r>
              <a:rPr lang="sk-SK" dirty="0" smtClean="0"/>
              <a:t>a </a:t>
            </a:r>
            <a:r>
              <a:rPr lang="en-US" dirty="0" smtClean="0"/>
              <a:t>motorcycle</a:t>
            </a:r>
            <a:r>
              <a:rPr lang="en-US" dirty="0"/>
              <a:t>.</a:t>
            </a:r>
            <a:endParaRPr lang="sk-SK" dirty="0"/>
          </a:p>
          <a:p>
            <a:endParaRPr lang="sk-SK" dirty="0"/>
          </a:p>
        </p:txBody>
      </p:sp>
      <p:pic>
        <p:nvPicPr>
          <p:cNvPr id="1026" name="Picture 2" descr="C:\Users\Olga\Desktop\eTwinning\Teach me your language\Photos\olivr 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77" y="2132856"/>
            <a:ext cx="2581554" cy="344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535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name is </a:t>
            </a:r>
            <a:r>
              <a:rPr lang="en-GB" dirty="0" err="1" smtClean="0"/>
              <a:t>Kika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I like dog = PUG</a:t>
            </a:r>
            <a:r>
              <a:rPr lang="en-US" dirty="0" smtClean="0"/>
              <a:t>.</a:t>
            </a:r>
            <a:endParaRPr lang="sk-SK" dirty="0" smtClean="0"/>
          </a:p>
          <a:p>
            <a:r>
              <a:rPr lang="en-US" dirty="0" smtClean="0"/>
              <a:t>I </a:t>
            </a:r>
            <a:r>
              <a:rPr lang="en-US" dirty="0"/>
              <a:t>don't </a:t>
            </a:r>
            <a:r>
              <a:rPr lang="sk-SK" dirty="0" err="1" smtClean="0"/>
              <a:t>like</a:t>
            </a:r>
            <a:r>
              <a:rPr lang="sk-SK" dirty="0" smtClean="0"/>
              <a:t> </a:t>
            </a:r>
            <a:r>
              <a:rPr lang="en-US" dirty="0" smtClean="0"/>
              <a:t>spring</a:t>
            </a:r>
            <a:r>
              <a:rPr lang="en-US" dirty="0"/>
              <a:t>.</a:t>
            </a:r>
          </a:p>
          <a:p>
            <a:r>
              <a:rPr lang="en-US" dirty="0"/>
              <a:t>I have brown hear.</a:t>
            </a:r>
          </a:p>
          <a:p>
            <a:endParaRPr lang="sk-SK" dirty="0"/>
          </a:p>
        </p:txBody>
      </p:sp>
      <p:pic>
        <p:nvPicPr>
          <p:cNvPr id="1026" name="Picture 2" descr="C:\Users\Olga\Desktop\eTwinning\Teach me your language\Photos\k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2088232" cy="371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989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name is </a:t>
            </a:r>
            <a:r>
              <a:rPr lang="en-GB" dirty="0" err="1" smtClean="0"/>
              <a:t>Saška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sk-SK" dirty="0" smtClean="0"/>
              <a:t>I</a:t>
            </a:r>
            <a:r>
              <a:rPr lang="en-US" dirty="0" smtClean="0"/>
              <a:t> </a:t>
            </a:r>
            <a:r>
              <a:rPr lang="en-US" dirty="0"/>
              <a:t>like </a:t>
            </a:r>
            <a:r>
              <a:rPr lang="en-US" dirty="0" smtClean="0"/>
              <a:t>animals</a:t>
            </a:r>
            <a:r>
              <a:rPr lang="sk-SK" dirty="0" smtClean="0"/>
              <a:t>. </a:t>
            </a:r>
          </a:p>
          <a:p>
            <a:r>
              <a:rPr lang="sk-SK" dirty="0" smtClean="0"/>
              <a:t>I</a:t>
            </a:r>
            <a:r>
              <a:rPr lang="en-US" dirty="0" smtClean="0"/>
              <a:t> don</a:t>
            </a:r>
            <a:r>
              <a:rPr lang="sk-SK" smtClean="0"/>
              <a:t>´</a:t>
            </a:r>
            <a:r>
              <a:rPr lang="en-US" smtClean="0"/>
              <a:t>t </a:t>
            </a:r>
            <a:r>
              <a:rPr lang="en-US" dirty="0"/>
              <a:t>like </a:t>
            </a:r>
            <a:r>
              <a:rPr lang="en-US" dirty="0" smtClean="0"/>
              <a:t>homework</a:t>
            </a:r>
            <a:r>
              <a:rPr lang="sk-SK" dirty="0" smtClean="0"/>
              <a:t>.</a:t>
            </a:r>
            <a:endParaRPr lang="en-US" dirty="0"/>
          </a:p>
          <a:p>
            <a:r>
              <a:rPr lang="sk-SK" dirty="0" smtClean="0"/>
              <a:t>I</a:t>
            </a:r>
            <a:r>
              <a:rPr lang="en-US" dirty="0" smtClean="0"/>
              <a:t> </a:t>
            </a:r>
            <a:r>
              <a:rPr lang="en-US" dirty="0"/>
              <a:t>have a cat and </a:t>
            </a:r>
            <a:r>
              <a:rPr lang="en-US" dirty="0" smtClean="0"/>
              <a:t>birds</a:t>
            </a:r>
            <a:r>
              <a:rPr lang="sk-SK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sk-SK" dirty="0"/>
          </a:p>
        </p:txBody>
      </p:sp>
      <p:pic>
        <p:nvPicPr>
          <p:cNvPr id="3074" name="Picture 2" descr="C:\Users\Olga\Desktop\eTwinning\Teach me your language\Photos\saš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71" y="2204864"/>
            <a:ext cx="318483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57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name is Samuel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I like </a:t>
            </a:r>
            <a:r>
              <a:rPr lang="en-US" dirty="0" smtClean="0"/>
              <a:t>sports</a:t>
            </a:r>
            <a:r>
              <a:rPr lang="sk-SK" dirty="0" smtClean="0"/>
              <a:t>. </a:t>
            </a:r>
            <a:r>
              <a:rPr lang="en-US" dirty="0"/>
              <a:t> </a:t>
            </a:r>
            <a:endParaRPr lang="sk-SK" dirty="0" smtClean="0"/>
          </a:p>
          <a:p>
            <a:r>
              <a:rPr lang="en-US" dirty="0" smtClean="0"/>
              <a:t>I don</a:t>
            </a:r>
            <a:r>
              <a:rPr lang="sk-SK" dirty="0" smtClean="0"/>
              <a:t>´</a:t>
            </a:r>
            <a:r>
              <a:rPr lang="en-US" dirty="0" smtClean="0"/>
              <a:t>t </a:t>
            </a:r>
            <a:r>
              <a:rPr lang="en-US" dirty="0"/>
              <a:t>like </a:t>
            </a:r>
            <a:r>
              <a:rPr lang="sk-SK" dirty="0" err="1" smtClean="0"/>
              <a:t>cats</a:t>
            </a:r>
            <a:r>
              <a:rPr lang="sk-SK" dirty="0" smtClean="0"/>
              <a:t>, </a:t>
            </a:r>
            <a:r>
              <a:rPr lang="sk-SK" dirty="0" err="1" smtClean="0"/>
              <a:t>dogs</a:t>
            </a:r>
            <a:r>
              <a:rPr lang="sk-SK" dirty="0" smtClean="0"/>
              <a:t>, </a:t>
            </a:r>
            <a:r>
              <a:rPr lang="sk-SK" dirty="0" err="1" smtClean="0"/>
              <a:t>dars</a:t>
            </a:r>
            <a:r>
              <a:rPr lang="sk-SK" dirty="0" smtClean="0"/>
              <a:t> and big </a:t>
            </a:r>
            <a:r>
              <a:rPr lang="sk-SK" dirty="0" err="1" smtClean="0"/>
              <a:t>towers</a:t>
            </a:r>
            <a:r>
              <a:rPr lang="sk-SK" dirty="0" smtClean="0"/>
              <a:t>. </a:t>
            </a:r>
            <a:endParaRPr lang="en-US" dirty="0"/>
          </a:p>
          <a:p>
            <a:endParaRPr lang="sk-SK" dirty="0"/>
          </a:p>
        </p:txBody>
      </p:sp>
      <p:pic>
        <p:nvPicPr>
          <p:cNvPr id="1026" name="Picture 2" descr="C:\Users\Olga\Desktop\IMG_20180419_101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5188"/>
            <a:ext cx="3312555" cy="376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937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name is </a:t>
            </a:r>
            <a:r>
              <a:rPr lang="en-GB" dirty="0" err="1" smtClean="0"/>
              <a:t>Miška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I like my family.</a:t>
            </a:r>
            <a:br>
              <a:rPr lang="en-US" dirty="0"/>
            </a:br>
            <a:endParaRPr lang="sk-SK" dirty="0" smtClean="0"/>
          </a:p>
          <a:p>
            <a:r>
              <a:rPr lang="en-US" dirty="0" smtClean="0"/>
              <a:t>I </a:t>
            </a:r>
            <a:r>
              <a:rPr lang="en-US" dirty="0"/>
              <a:t>don’t </a:t>
            </a:r>
            <a:r>
              <a:rPr lang="sk-SK" dirty="0" err="1" smtClean="0"/>
              <a:t>like</a:t>
            </a:r>
            <a:r>
              <a:rPr lang="sk-SK" dirty="0" smtClean="0"/>
              <a:t>  </a:t>
            </a:r>
            <a:r>
              <a:rPr lang="en-US" dirty="0" smtClean="0"/>
              <a:t>soup.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r>
              <a:rPr lang="sk-SK" dirty="0" smtClean="0"/>
              <a:t>I</a:t>
            </a:r>
            <a:r>
              <a:rPr lang="en-US" dirty="0" smtClean="0"/>
              <a:t> </a:t>
            </a:r>
            <a:r>
              <a:rPr lang="en-US" dirty="0"/>
              <a:t>have a fantastic family.</a:t>
            </a:r>
            <a:endParaRPr lang="sk-SK" dirty="0"/>
          </a:p>
        </p:txBody>
      </p:sp>
      <p:pic>
        <p:nvPicPr>
          <p:cNvPr id="2050" name="Picture 2" descr="C:\Users\Olga\Desktop\eTwinning\Teach me your language\Photos\miš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808" y="1988840"/>
            <a:ext cx="286231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931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endlík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58</TotalTime>
  <Words>248</Words>
  <Application>Microsoft Office PowerPoint</Application>
  <PresentationFormat>Předvádění na obrazovce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Špendlík</vt:lpstr>
      <vt:lpstr>„Teach me your language“</vt:lpstr>
      <vt:lpstr>We are PRIMA</vt:lpstr>
      <vt:lpstr>My name is Patrik</vt:lpstr>
      <vt:lpstr>My name is Oliver</vt:lpstr>
      <vt:lpstr>My name is Oliver, too</vt:lpstr>
      <vt:lpstr>My name is Kika</vt:lpstr>
      <vt:lpstr>My name is Saška</vt:lpstr>
      <vt:lpstr>My name is Samuel</vt:lpstr>
      <vt:lpstr>My name is Miška</vt:lpstr>
      <vt:lpstr>My name is Ema</vt:lpstr>
      <vt:lpstr>My name is Kamil</vt:lpstr>
      <vt:lpstr>My name is Beny</vt:lpstr>
      <vt:lpstr>My name is Evka</vt:lpstr>
      <vt:lpstr>My name is Filip</vt:lpstr>
      <vt:lpstr>This is our English teacher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„Teach me your language“</dc:title>
  <dc:creator>Olga</dc:creator>
  <cp:lastModifiedBy>Olga</cp:lastModifiedBy>
  <cp:revision>22</cp:revision>
  <dcterms:created xsi:type="dcterms:W3CDTF">2018-04-18T14:47:03Z</dcterms:created>
  <dcterms:modified xsi:type="dcterms:W3CDTF">2018-04-27T12:33:53Z</dcterms:modified>
</cp:coreProperties>
</file>