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8E63A-BC33-4065-968D-6D30D8CFF29C}" type="datetimeFigureOut">
              <a:rPr lang="it-IT" smtClean="0"/>
              <a:pPr/>
              <a:t>07/06/2018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C41CED-A7BC-45AD-A308-0BB928D061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4000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8E63A-BC33-4065-968D-6D30D8CFF29C}" type="datetimeFigureOut">
              <a:rPr lang="it-IT" smtClean="0"/>
              <a:pPr/>
              <a:t>07/06/2018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C41CED-A7BC-45AD-A308-0BB928D061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4000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8E63A-BC33-4065-968D-6D30D8CFF29C}" type="datetimeFigureOut">
              <a:rPr lang="it-IT" smtClean="0"/>
              <a:pPr/>
              <a:t>07/06/2018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C41CED-A7BC-45AD-A308-0BB928D061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4000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8E63A-BC33-4065-968D-6D30D8CFF29C}" type="datetimeFigureOut">
              <a:rPr lang="it-IT" smtClean="0"/>
              <a:pPr/>
              <a:t>07/06/2018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C41CED-A7BC-45AD-A308-0BB928D061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4000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8E63A-BC33-4065-968D-6D30D8CFF29C}" type="datetimeFigureOut">
              <a:rPr lang="it-IT" smtClean="0"/>
              <a:pPr/>
              <a:t>07/06/2018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C41CED-A7BC-45AD-A308-0BB928D061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4000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8E63A-BC33-4065-968D-6D30D8CFF29C}" type="datetimeFigureOut">
              <a:rPr lang="it-IT" smtClean="0"/>
              <a:pPr/>
              <a:t>07/06/2018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C41CED-A7BC-45AD-A308-0BB928D061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4000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8E63A-BC33-4065-968D-6D30D8CFF29C}" type="datetimeFigureOut">
              <a:rPr lang="it-IT" smtClean="0"/>
              <a:pPr/>
              <a:t>07/06/2018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C41CED-A7BC-45AD-A308-0BB928D061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4000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8E63A-BC33-4065-968D-6D30D8CFF29C}" type="datetimeFigureOut">
              <a:rPr lang="it-IT" smtClean="0"/>
              <a:pPr/>
              <a:t>07/06/2018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C41CED-A7BC-45AD-A308-0BB928D061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4000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8E63A-BC33-4065-968D-6D30D8CFF29C}" type="datetimeFigureOut">
              <a:rPr lang="it-IT" smtClean="0"/>
              <a:pPr/>
              <a:t>07/06/2018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C41CED-A7BC-45AD-A308-0BB928D061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4000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8E63A-BC33-4065-968D-6D30D8CFF29C}" type="datetimeFigureOut">
              <a:rPr lang="it-IT" smtClean="0"/>
              <a:pPr/>
              <a:t>07/06/2018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C41CED-A7BC-45AD-A308-0BB928D061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4000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otonda singolo angolo rettangol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A8E63A-BC33-4065-968D-6D30D8CFF29C}" type="datetimeFigureOut">
              <a:rPr lang="it-IT" smtClean="0"/>
              <a:pPr/>
              <a:t>07/06/2018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C41CED-A7BC-45AD-A308-0BB928D0613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  <p:transition spd="slow" advClick="0" advTm="4000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7A8E63A-BC33-4065-968D-6D30D8CFF29C}" type="datetimeFigureOut">
              <a:rPr lang="it-IT" smtClean="0"/>
              <a:pPr/>
              <a:t>07/06/2018</a:t>
            </a:fld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CC41CED-A7BC-45AD-A308-0BB928D0613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 advClick="0" advTm="4000">
    <p:cover dir="d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57224" y="3143248"/>
            <a:ext cx="7715304" cy="3286148"/>
          </a:xfrm>
        </p:spPr>
        <p:txBody>
          <a:bodyPr>
            <a:normAutofit/>
          </a:bodyPr>
          <a:lstStyle/>
          <a:p>
            <a:endParaRPr lang="it-IT" sz="1000" dirty="0">
              <a:solidFill>
                <a:schemeClr val="tx1"/>
              </a:solidFill>
            </a:endParaRPr>
          </a:p>
          <a:p>
            <a:r>
              <a:rPr lang="it-IT" sz="4400" dirty="0" smtClean="0">
                <a:solidFill>
                  <a:schemeClr val="tx1"/>
                </a:solidFill>
              </a:rPr>
              <a:t>TEACH ME YOUR LANGUAGE</a:t>
            </a:r>
          </a:p>
          <a:p>
            <a:r>
              <a:rPr lang="it-IT" sz="4400" dirty="0" err="1" smtClean="0">
                <a:solidFill>
                  <a:schemeClr val="tx1"/>
                </a:solidFill>
              </a:rPr>
              <a:t>eTwinning</a:t>
            </a:r>
            <a:r>
              <a:rPr lang="it-IT" sz="4400" dirty="0" smtClean="0">
                <a:solidFill>
                  <a:schemeClr val="tx1"/>
                </a:solidFill>
              </a:rPr>
              <a:t> Project 2018</a:t>
            </a:r>
          </a:p>
          <a:p>
            <a:endParaRPr lang="it-IT" sz="4400" dirty="0">
              <a:solidFill>
                <a:schemeClr val="tx1"/>
              </a:solidFill>
            </a:endParaRPr>
          </a:p>
        </p:txBody>
      </p:sp>
      <p:pic>
        <p:nvPicPr>
          <p:cNvPr id="4" name="Immagine 3" descr="eTwinning-Logo_CMY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5500702"/>
            <a:ext cx="1428760" cy="978543"/>
          </a:xfrm>
          <a:prstGeom prst="rect">
            <a:avLst/>
          </a:prstGeom>
        </p:spPr>
      </p:pic>
      <p:pic>
        <p:nvPicPr>
          <p:cNvPr id="5" name="Immagine 4" descr="logo scuola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714356"/>
            <a:ext cx="4786346" cy="1974882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 work </a:t>
            </a:r>
            <a:r>
              <a:rPr lang="it-IT" dirty="0" err="1" smtClean="0"/>
              <a:t>for</a:t>
            </a:r>
            <a:r>
              <a:rPr lang="it-IT" dirty="0" smtClean="0"/>
              <a:t> the logo</a:t>
            </a:r>
            <a:endParaRPr lang="it-IT" dirty="0"/>
          </a:p>
        </p:txBody>
      </p:sp>
      <p:pic>
        <p:nvPicPr>
          <p:cNvPr id="4" name="Segnaposto contenuto 3" descr="IMG-20180427-WA000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642918"/>
            <a:ext cx="2515503" cy="4472006"/>
          </a:xfrm>
        </p:spPr>
      </p:pic>
      <p:pic>
        <p:nvPicPr>
          <p:cNvPr id="5" name="Immagine 4" descr="pastell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642918"/>
            <a:ext cx="3682994" cy="2071684"/>
          </a:xfrm>
          <a:prstGeom prst="rect">
            <a:avLst/>
          </a:prstGeom>
        </p:spPr>
      </p:pic>
      <p:pic>
        <p:nvPicPr>
          <p:cNvPr id="6" name="Immagine 5" descr="colorando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3071810"/>
            <a:ext cx="4357718" cy="2451216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Our</a:t>
            </a:r>
            <a:r>
              <a:rPr lang="it-IT" dirty="0" smtClean="0"/>
              <a:t> logo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14612" y="1000108"/>
            <a:ext cx="398537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4000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Class</a:t>
            </a:r>
            <a:r>
              <a:rPr lang="it-IT" dirty="0" smtClean="0"/>
              <a:t> 1</a:t>
            </a:r>
            <a:r>
              <a:rPr lang="it-IT" baseline="30000" dirty="0" smtClean="0"/>
              <a:t>a</a:t>
            </a:r>
            <a:r>
              <a:rPr lang="it-IT" dirty="0" smtClean="0"/>
              <a:t> E</a:t>
            </a:r>
            <a:endParaRPr lang="it-IT" dirty="0"/>
          </a:p>
        </p:txBody>
      </p:sp>
      <p:pic>
        <p:nvPicPr>
          <p:cNvPr id="6" name="Segnaposto contenuto 5" descr="Foto con tutt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508" y="530225"/>
            <a:ext cx="7445022" cy="4187825"/>
          </a:xfrm>
        </p:spPr>
      </p:pic>
    </p:spTree>
  </p:cSld>
  <p:clrMapOvr>
    <a:masterClrMapping/>
  </p:clrMapOvr>
  <p:transition spd="slow" advClick="0" advTm="4000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We</a:t>
            </a:r>
            <a:r>
              <a:rPr lang="it-IT" dirty="0" smtClean="0"/>
              <a:t> are </a:t>
            </a:r>
            <a:r>
              <a:rPr lang="it-IT" dirty="0" err="1" smtClean="0"/>
              <a:t>here</a:t>
            </a:r>
            <a:endParaRPr lang="it-IT" dirty="0"/>
          </a:p>
        </p:txBody>
      </p:sp>
      <p:pic>
        <p:nvPicPr>
          <p:cNvPr id="4" name="Segnaposto contenuto 3" descr="CARTINA GE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3845" y="530225"/>
            <a:ext cx="6822347" cy="4187825"/>
          </a:xfrm>
        </p:spPr>
      </p:pic>
    </p:spTree>
  </p:cSld>
  <p:clrMapOvr>
    <a:masterClrMapping/>
  </p:clrMapOvr>
  <p:transition spd="slow" advClick="0" advTm="4000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PAVIA </a:t>
            </a:r>
            <a:endParaRPr lang="it-IT" dirty="0"/>
          </a:p>
        </p:txBody>
      </p:sp>
      <p:pic>
        <p:nvPicPr>
          <p:cNvPr id="4" name="Segnaposto contenuto 3" descr="lavanda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71480"/>
            <a:ext cx="3095625" cy="1476375"/>
          </a:xfrm>
        </p:spPr>
      </p:pic>
      <p:pic>
        <p:nvPicPr>
          <p:cNvPr id="5" name="Immagine 4" descr="Castello_Visconteo_(Pavia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500042"/>
            <a:ext cx="3143240" cy="2357430"/>
          </a:xfrm>
          <a:prstGeom prst="rect">
            <a:avLst/>
          </a:prstGeom>
        </p:spPr>
      </p:pic>
      <p:pic>
        <p:nvPicPr>
          <p:cNvPr id="6" name="Immagine 5" descr="centro storic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2643182"/>
            <a:ext cx="2447931" cy="2184082"/>
          </a:xfrm>
          <a:prstGeom prst="rect">
            <a:avLst/>
          </a:prstGeom>
        </p:spPr>
      </p:pic>
      <p:pic>
        <p:nvPicPr>
          <p:cNvPr id="7" name="Immagine 6" descr="pavia-di-notte-1140x5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286124"/>
            <a:ext cx="3781063" cy="185736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42910" y="2071678"/>
            <a:ext cx="3071834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400" dirty="0" smtClean="0">
                <a:latin typeface="Aharoni" pitchFamily="2" charset="-79"/>
                <a:cs typeface="Aharoni" pitchFamily="2" charset="-79"/>
              </a:rPr>
              <a:t>Il PONTE COPERTO e </a:t>
            </a:r>
          </a:p>
          <a:p>
            <a:r>
              <a:rPr lang="it-IT" sz="1400" dirty="0" smtClean="0">
                <a:latin typeface="Aharoni" pitchFamily="2" charset="-79"/>
                <a:cs typeface="Aharoni" pitchFamily="2" charset="-79"/>
              </a:rPr>
              <a:t>il monumento alla LAVANDAIA</a:t>
            </a:r>
            <a:endParaRPr lang="it-IT" sz="1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000628" y="2928934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haroni" pitchFamily="2" charset="-79"/>
                <a:cs typeface="Aharoni" pitchFamily="2" charset="-79"/>
              </a:rPr>
              <a:t>Il Castello </a:t>
            </a:r>
            <a:r>
              <a:rPr lang="it-IT" sz="1400" dirty="0" smtClean="0">
                <a:latin typeface="Aharoni" pitchFamily="2" charset="-79"/>
                <a:cs typeface="Aharoni" pitchFamily="2" charset="-79"/>
              </a:rPr>
              <a:t>VISCONTEO</a:t>
            </a:r>
            <a:endParaRPr lang="it-IT" sz="1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28662" y="5000636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haroni" pitchFamily="2" charset="-79"/>
                <a:cs typeface="Aharoni" pitchFamily="2" charset="-79"/>
              </a:rPr>
              <a:t>Il centro storico</a:t>
            </a:r>
            <a:endParaRPr lang="it-IT" sz="1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572000" y="5286388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haroni" pitchFamily="2" charset="-79"/>
                <a:cs typeface="Aharoni" pitchFamily="2" charset="-79"/>
              </a:rPr>
              <a:t>Il </a:t>
            </a:r>
            <a:r>
              <a:rPr lang="it-IT" sz="1400" dirty="0" smtClean="0">
                <a:latin typeface="Aharoni" pitchFamily="2" charset="-79"/>
                <a:cs typeface="Aharoni" pitchFamily="2" charset="-79"/>
              </a:rPr>
              <a:t>PONTE  “</a:t>
            </a:r>
            <a:r>
              <a:rPr lang="it-IT" sz="1400" dirty="0" err="1" smtClean="0">
                <a:latin typeface="Aharoni" pitchFamily="2" charset="-79"/>
                <a:cs typeface="Aharoni" pitchFamily="2" charset="-79"/>
              </a:rPr>
              <a:t>by</a:t>
            </a:r>
            <a:r>
              <a:rPr lang="it-IT" sz="1400" dirty="0" smtClean="0">
                <a:latin typeface="Aharoni" pitchFamily="2" charset="-79"/>
                <a:cs typeface="Aharoni" pitchFamily="2" charset="-79"/>
              </a:rPr>
              <a:t> night”</a:t>
            </a:r>
            <a:endParaRPr lang="it-IT" sz="14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 advClick="0" advTm="4000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</a:t>
            </a:r>
            <a:r>
              <a:rPr lang="it-IT" dirty="0" smtClean="0"/>
              <a:t>rt and </a:t>
            </a:r>
            <a:r>
              <a:rPr lang="it-IT" dirty="0" err="1" smtClean="0"/>
              <a:t>history</a:t>
            </a:r>
            <a:endParaRPr lang="it-IT" dirty="0"/>
          </a:p>
        </p:txBody>
      </p:sp>
      <p:pic>
        <p:nvPicPr>
          <p:cNvPr id="4" name="Segnaposto contenuto 3" descr="palcoscenico fraschi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500042"/>
            <a:ext cx="2490260" cy="1867695"/>
          </a:xfrm>
        </p:spPr>
      </p:pic>
      <p:pic>
        <p:nvPicPr>
          <p:cNvPr id="5" name="Immagine 4" descr="Pavia_Teatro-Fraschi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500042"/>
            <a:ext cx="3428610" cy="2356383"/>
          </a:xfrm>
          <a:prstGeom prst="rect">
            <a:avLst/>
          </a:prstGeom>
        </p:spPr>
      </p:pic>
      <p:pic>
        <p:nvPicPr>
          <p:cNvPr id="6" name="Immagine 5" descr="1pavia_torripiazzaleonardodavinc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2571744"/>
            <a:ext cx="2291232" cy="2428868"/>
          </a:xfrm>
          <a:prstGeom prst="rect">
            <a:avLst/>
          </a:prstGeom>
        </p:spPr>
      </p:pic>
      <p:pic>
        <p:nvPicPr>
          <p:cNvPr id="7" name="Immagine 6" descr="Sandro-Riboni-Spazio-Broletto-Pavia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000372"/>
            <a:ext cx="3857652" cy="217128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428992" y="121442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haroni" pitchFamily="2" charset="-79"/>
                <a:cs typeface="Aharoni" pitchFamily="2" charset="-79"/>
              </a:rPr>
              <a:t>Il Teatro FRASCHINI</a:t>
            </a:r>
            <a:endParaRPr lang="it-IT" sz="1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57224" y="5143512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haroni" pitchFamily="2" charset="-79"/>
                <a:cs typeface="Aharoni" pitchFamily="2" charset="-79"/>
              </a:rPr>
              <a:t>Le Torri Medievali</a:t>
            </a:r>
            <a:endParaRPr lang="it-IT" sz="1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714876" y="5286388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haroni" pitchFamily="2" charset="-79"/>
                <a:cs typeface="Aharoni" pitchFamily="2" charset="-79"/>
              </a:rPr>
              <a:t>Palazzo BROLETTO</a:t>
            </a:r>
            <a:endParaRPr lang="it-IT" sz="14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 advClick="0" advTm="4000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school</a:t>
            </a:r>
            <a:endParaRPr lang="it-IT" dirty="0"/>
          </a:p>
        </p:txBody>
      </p:sp>
      <p:pic>
        <p:nvPicPr>
          <p:cNvPr id="4" name="Segnaposto contenuto 3" descr="vista dall'al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928670"/>
            <a:ext cx="3800483" cy="2513223"/>
          </a:xfrm>
        </p:spPr>
      </p:pic>
      <p:pic>
        <p:nvPicPr>
          <p:cNvPr id="5" name="Immagine 4" descr="via Teodori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928670"/>
            <a:ext cx="3398122" cy="2274776"/>
          </a:xfrm>
          <a:prstGeom prst="rect">
            <a:avLst/>
          </a:prstGeom>
        </p:spPr>
      </p:pic>
      <p:pic>
        <p:nvPicPr>
          <p:cNvPr id="6" name="Immagine 5" descr="via teodorico chiostr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3500438"/>
            <a:ext cx="1571623" cy="279399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14348" y="3643314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haroni" pitchFamily="2" charset="-79"/>
                <a:cs typeface="Aharoni" pitchFamily="2" charset="-79"/>
              </a:rPr>
              <a:t>Sede di Via Volta</a:t>
            </a:r>
            <a:endParaRPr lang="it-IT" sz="1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143504" y="3357562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haroni" pitchFamily="2" charset="-79"/>
                <a:cs typeface="Aharoni" pitchFamily="2" charset="-79"/>
              </a:rPr>
              <a:t>Sede di Via Teodorico</a:t>
            </a:r>
            <a:endParaRPr lang="it-IT" sz="1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" name="Immagine 9" descr="logo scuola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8" y="4071942"/>
            <a:ext cx="3324225" cy="137160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school</a:t>
            </a:r>
            <a:r>
              <a:rPr lang="it-IT" dirty="0" smtClean="0"/>
              <a:t> garden</a:t>
            </a:r>
            <a:endParaRPr lang="it-IT" dirty="0"/>
          </a:p>
        </p:txBody>
      </p:sp>
      <p:pic>
        <p:nvPicPr>
          <p:cNvPr id="4" name="Segnaposto contenuto 3" descr="fonta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71480"/>
            <a:ext cx="3357586" cy="1904134"/>
          </a:xfrm>
        </p:spPr>
      </p:pic>
      <p:pic>
        <p:nvPicPr>
          <p:cNvPr id="5" name="Immagine 4" descr="giardino con fogl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571480"/>
            <a:ext cx="2428877" cy="2428877"/>
          </a:xfrm>
          <a:prstGeom prst="rect">
            <a:avLst/>
          </a:prstGeom>
        </p:spPr>
      </p:pic>
      <p:pic>
        <p:nvPicPr>
          <p:cNvPr id="7" name="Immagine 6" descr="giardino con nev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643182"/>
            <a:ext cx="3690942" cy="2462550"/>
          </a:xfrm>
          <a:prstGeom prst="rect">
            <a:avLst/>
          </a:prstGeom>
        </p:spPr>
      </p:pic>
      <p:pic>
        <p:nvPicPr>
          <p:cNvPr id="8" name="Immagine 7" descr="giuggio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3143248"/>
            <a:ext cx="1365574" cy="2428868"/>
          </a:xfrm>
          <a:prstGeom prst="rect">
            <a:avLst/>
          </a:prstGeom>
        </p:spPr>
      </p:pic>
      <p:pic>
        <p:nvPicPr>
          <p:cNvPr id="6" name="Immagine 5" descr="giardin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1643050"/>
            <a:ext cx="3357586" cy="224653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Everyone</a:t>
            </a:r>
            <a:r>
              <a:rPr lang="it-IT" dirty="0" smtClean="0"/>
              <a:t> at work!!</a:t>
            </a:r>
            <a:endParaRPr lang="it-IT" dirty="0"/>
          </a:p>
        </p:txBody>
      </p:sp>
      <p:pic>
        <p:nvPicPr>
          <p:cNvPr id="4" name="Segnaposto contenuto 3" descr="nuova LIM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508" y="530225"/>
            <a:ext cx="2867362" cy="1612891"/>
          </a:xfrm>
        </p:spPr>
      </p:pic>
      <p:pic>
        <p:nvPicPr>
          <p:cNvPr id="5" name="Immagine 4" descr="1B 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500306"/>
            <a:ext cx="4699001" cy="264318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214810" y="857232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Our</a:t>
            </a:r>
            <a:r>
              <a:rPr lang="it-IT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1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new</a:t>
            </a:r>
            <a:r>
              <a:rPr lang="it-IT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LIM!</a:t>
            </a:r>
            <a:endParaRPr lang="it-IT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 advClick="0" advTm="4000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classroom</a:t>
            </a:r>
            <a:endParaRPr lang="it-IT" dirty="0"/>
          </a:p>
        </p:txBody>
      </p:sp>
      <p:pic>
        <p:nvPicPr>
          <p:cNvPr id="4" name="Segnaposto contenuto 3" descr="classroom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508" y="530225"/>
            <a:ext cx="7445022" cy="4187825"/>
          </a:xfrm>
        </p:spPr>
      </p:pic>
    </p:spTree>
  </p:cSld>
  <p:clrMapOvr>
    <a:masterClrMapping/>
  </p:clrMapOvr>
  <p:transition spd="slow" advClick="0" advTm="4000"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2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99</TotalTime>
  <Words>75</Words>
  <Application>Microsoft Office PowerPoint</Application>
  <PresentationFormat>Presentazione su schermo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Astro</vt:lpstr>
      <vt:lpstr>Diapositiva 1</vt:lpstr>
      <vt:lpstr>Class 1a E</vt:lpstr>
      <vt:lpstr>We are here</vt:lpstr>
      <vt:lpstr>PAVIA </vt:lpstr>
      <vt:lpstr>Art and history</vt:lpstr>
      <vt:lpstr>Our school</vt:lpstr>
      <vt:lpstr>The school garden</vt:lpstr>
      <vt:lpstr>Everyone at work!!</vt:lpstr>
      <vt:lpstr>Our classroom</vt:lpstr>
      <vt:lpstr>At work for the logo</vt:lpstr>
      <vt:lpstr>Our logo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21</cp:revision>
  <dcterms:created xsi:type="dcterms:W3CDTF">2018-05-19T06:30:27Z</dcterms:created>
  <dcterms:modified xsi:type="dcterms:W3CDTF">2018-06-07T17:45:15Z</dcterms:modified>
</cp:coreProperties>
</file>