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6B59-8FF2-4A70-B5AB-23B355EAB561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5701-C4EA-48D0-ABF5-0C8EE5024D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9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718-4D12-4744-BE18-BFF76B998603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096B-735C-4953-A791-C7A27D48D501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35A5-3711-4705-BB95-EA5C40249AF3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EFFE-3BDB-4A82-B159-20E60A1734B9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64E-F005-415B-B3C7-3D8A9DA18E0C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B62D-3536-4504-B124-B458D9035000}" type="datetime1">
              <a:rPr lang="hr-HR" smtClean="0"/>
              <a:t>17.4.2018.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201-E321-4069-9A6A-1EF61D9DBFCB}" type="datetime1">
              <a:rPr lang="hr-HR" smtClean="0"/>
              <a:t>17.4.2018.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AD8-EDD1-4D52-9A10-DB2EB63B5369}" type="datetime1">
              <a:rPr lang="hr-HR" smtClean="0"/>
              <a:t>17.4.2018.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2BE-5B4E-446C-9B3D-7566322F56F1}" type="datetime1">
              <a:rPr lang="hr-HR" smtClean="0"/>
              <a:t>17.4.2018.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38E-6B1D-4F52-918D-8A41F0468EA9}" type="datetime1">
              <a:rPr lang="hr-HR" smtClean="0"/>
              <a:t>17.4.2018.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BE82-3746-4E06-B38D-2BB23DD1FF2D}" type="datetime1">
              <a:rPr lang="hr-HR" smtClean="0"/>
              <a:t>17.4.2018.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C98F4C-E095-4865-834C-FE925B14AAB2}" type="datetime1">
              <a:rPr lang="hr-HR" smtClean="0"/>
              <a:t>17.4.2018.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s-josipovac.skole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/>
          <a:lstStyle/>
          <a:p>
            <a:r>
              <a:rPr lang="hr-HR" dirty="0"/>
              <a:t>OŠ JOSIPOVAC</a:t>
            </a:r>
            <a:br>
              <a:rPr lang="hr-HR" dirty="0"/>
            </a:br>
            <a:r>
              <a:rPr lang="hr-HR" dirty="0"/>
              <a:t>PRIMARY SCHOOL JOSIPOVAC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46429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REPUBLIKA HRVATSKA</a:t>
            </a:r>
          </a:p>
          <a:p>
            <a:r>
              <a:rPr lang="hr-HR" dirty="0" smtClean="0"/>
              <a:t>CROATIA</a:t>
            </a:r>
          </a:p>
          <a:p>
            <a:endParaRPr lang="hr-HR" dirty="0"/>
          </a:p>
          <a:p>
            <a:r>
              <a:rPr lang="hr-HR" sz="4400" b="1" dirty="0" smtClean="0"/>
              <a:t>„</a:t>
            </a:r>
            <a:r>
              <a:rPr lang="hr-HR" sz="4400" b="1" dirty="0" err="1" smtClean="0"/>
              <a:t>Teach</a:t>
            </a:r>
            <a:r>
              <a:rPr lang="hr-HR" sz="4400" b="1" dirty="0" smtClean="0"/>
              <a:t> </a:t>
            </a:r>
            <a:r>
              <a:rPr lang="hr-HR" sz="4400" b="1" dirty="0"/>
              <a:t>me </a:t>
            </a:r>
            <a:r>
              <a:rPr lang="hr-HR" sz="4400" b="1" dirty="0" err="1"/>
              <a:t>your</a:t>
            </a:r>
            <a:r>
              <a:rPr lang="hr-HR" sz="4400" b="1" dirty="0"/>
              <a:t> </a:t>
            </a:r>
            <a:r>
              <a:rPr lang="hr-HR" sz="4400" b="1" dirty="0" err="1" smtClean="0"/>
              <a:t>language</a:t>
            </a:r>
            <a:r>
              <a:rPr lang="hr-HR" sz="4400" b="1" dirty="0" smtClean="0"/>
              <a:t>”</a:t>
            </a:r>
            <a:endParaRPr lang="hr-HR" sz="4400" b="1" dirty="0" smtClean="0"/>
          </a:p>
          <a:p>
            <a:r>
              <a:rPr lang="hr-HR" sz="4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eTwinning</a:t>
            </a:r>
            <a:r>
              <a:rPr lang="hr-HR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4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endParaRPr lang="hr-HR" sz="4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9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56263" cy="1054250"/>
          </a:xfrm>
        </p:spPr>
        <p:txBody>
          <a:bodyPr/>
          <a:lstStyle/>
          <a:p>
            <a:r>
              <a:rPr lang="hr-HR" sz="4400" dirty="0" err="1" smtClean="0"/>
              <a:t>Our</a:t>
            </a:r>
            <a:r>
              <a:rPr lang="hr-HR" sz="4400" dirty="0" smtClean="0"/>
              <a:t> </a:t>
            </a:r>
            <a:r>
              <a:rPr lang="hr-HR" sz="4400" dirty="0" err="1" smtClean="0"/>
              <a:t>school</a:t>
            </a:r>
            <a:r>
              <a:rPr lang="hr-HR" sz="4400" dirty="0" smtClean="0"/>
              <a:t> is </a:t>
            </a:r>
            <a:r>
              <a:rPr lang="hr-HR" sz="4400" dirty="0" err="1" smtClean="0"/>
              <a:t>near</a:t>
            </a:r>
            <a:r>
              <a:rPr lang="hr-HR" sz="4400" dirty="0" smtClean="0"/>
              <a:t> Osijek</a:t>
            </a:r>
            <a:endParaRPr lang="hr-HR" sz="4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81946" cy="406007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373439" cy="3744416"/>
          </a:xfrm>
        </p:spPr>
      </p:pic>
      <p:cxnSp>
        <p:nvCxnSpPr>
          <p:cNvPr id="9" name="Ravni poveznik sa strelicom 8"/>
          <p:cNvCxnSpPr/>
          <p:nvPr/>
        </p:nvCxnSpPr>
        <p:spPr>
          <a:xfrm flipH="1">
            <a:off x="7811313" y="2866971"/>
            <a:ext cx="630070" cy="77805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7811313" y="24115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Josipovac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23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3888432" cy="258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580112" y="188640"/>
            <a:ext cx="3563888" cy="1054250"/>
          </a:xfrm>
        </p:spPr>
        <p:txBody>
          <a:bodyPr/>
          <a:lstStyle/>
          <a:p>
            <a:r>
              <a:rPr lang="hr-HR" dirty="0" smtClean="0"/>
              <a:t>Osijek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629"/>
            <a:ext cx="3803650" cy="2518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7" y="3429000"/>
            <a:ext cx="3994862" cy="3008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8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753861" cy="4315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Osnovna škola </a:t>
            </a:r>
            <a:r>
              <a:rPr lang="hr-HR" dirty="0" err="1" smtClean="0"/>
              <a:t>Josipovac</a:t>
            </a:r>
            <a:r>
              <a:rPr lang="hr-HR" dirty="0" smtClean="0"/>
              <a:t> – </a:t>
            </a:r>
            <a:br>
              <a:rPr lang="hr-HR" dirty="0" smtClean="0"/>
            </a:b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Josipovac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66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63574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school group of </a:t>
            </a:r>
            <a:r>
              <a:rPr lang="en-US" sz="3200" dirty="0" smtClean="0"/>
              <a:t>journalists</a:t>
            </a:r>
            <a:r>
              <a:rPr lang="hr-HR" sz="3200" dirty="0" smtClean="0"/>
              <a:t> – </a:t>
            </a:r>
            <a:r>
              <a:rPr lang="hr-HR" sz="3200" dirty="0" err="1" smtClean="0"/>
              <a:t>eTwinning</a:t>
            </a:r>
            <a:r>
              <a:rPr lang="hr-HR" sz="3200" dirty="0" smtClean="0"/>
              <a:t> </a:t>
            </a:r>
            <a:r>
              <a:rPr lang="hr-HR" sz="3200" dirty="0" err="1" smtClean="0"/>
              <a:t>team</a:t>
            </a:r>
            <a:endParaRPr lang="hr-HR" sz="32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8352928" cy="864096"/>
          </a:xfrm>
        </p:spPr>
        <p:txBody>
          <a:bodyPr/>
          <a:lstStyle/>
          <a:p>
            <a:r>
              <a:rPr lang="hr-HR" dirty="0" err="1" smtClean="0"/>
              <a:t>Students</a:t>
            </a:r>
            <a:r>
              <a:rPr lang="hr-HR" dirty="0" smtClean="0"/>
              <a:t>: Barbara, Borna, Ema, Katja, Luka, Mirela, Urban, Vlatka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/</a:t>
            </a:r>
            <a:r>
              <a:rPr lang="hr-HR" dirty="0" err="1" smtClean="0"/>
              <a:t>Librarian</a:t>
            </a:r>
            <a:r>
              <a:rPr lang="hr-HR" dirty="0" smtClean="0"/>
              <a:t>: Anita </a:t>
            </a:r>
            <a:r>
              <a:rPr lang="hr-HR" dirty="0" err="1" smtClean="0"/>
              <a:t>Drenjančević</a:t>
            </a:r>
            <a:endParaRPr lang="hr-HR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15214"/>
          <a:stretch>
            <a:fillRect/>
          </a:stretch>
        </p:blipFill>
        <p:spPr>
          <a:xfrm>
            <a:off x="467544" y="1916832"/>
            <a:ext cx="8418254" cy="4391695"/>
          </a:xfr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53</Words>
  <Application>Microsoft Office PowerPoint</Application>
  <PresentationFormat>Prikaz na zaslonu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Valni oblik</vt:lpstr>
      <vt:lpstr>OŠ JOSIPOVAC PRIMARY SCHOOL JOSIPOVAC</vt:lpstr>
      <vt:lpstr>Our school is near Osijek</vt:lpstr>
      <vt:lpstr>Osijek</vt:lpstr>
      <vt:lpstr>Osnovna škola Josipovac –  Primary school Josipovac</vt:lpstr>
      <vt:lpstr>A school group of journalists – eTwinning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JOSIPOVAC PRIMARY SCHOOL JOSIPOVAC</dc:title>
  <dc:creator>korisnik</dc:creator>
  <cp:lastModifiedBy>korisnik</cp:lastModifiedBy>
  <cp:revision>26</cp:revision>
  <dcterms:created xsi:type="dcterms:W3CDTF">2017-11-16T09:29:38Z</dcterms:created>
  <dcterms:modified xsi:type="dcterms:W3CDTF">2018-04-17T06:55:52Z</dcterms:modified>
  <cp:contentStatus/>
</cp:coreProperties>
</file>