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45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53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93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382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11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144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39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349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56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190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54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3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84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99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664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10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8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7CF48-D7DF-4499-B25E-601430316782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8D76-98B3-4627-B2E3-A3CB711F0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830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ReKFBfu0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How to </a:t>
            </a:r>
            <a:r>
              <a:rPr lang="fi-FI" dirty="0" err="1" smtClean="0"/>
              <a:t>speak</a:t>
            </a:r>
            <a:r>
              <a:rPr lang="fi-FI" dirty="0" smtClean="0"/>
              <a:t> Kittilä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5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Finnish</a:t>
            </a:r>
            <a:r>
              <a:rPr lang="fi-FI" dirty="0" smtClean="0"/>
              <a:t> is </a:t>
            </a:r>
            <a:r>
              <a:rPr lang="fi-FI" dirty="0" err="1" smtClean="0"/>
              <a:t>easy</a:t>
            </a:r>
            <a:r>
              <a:rPr lang="fi-FI" dirty="0" smtClean="0"/>
              <a:t> to </a:t>
            </a:r>
            <a:r>
              <a:rPr lang="fi-FI" dirty="0" err="1" smtClean="0"/>
              <a:t>learn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is </a:t>
            </a:r>
            <a:r>
              <a:rPr lang="fi-FI" dirty="0" err="1" smtClean="0"/>
              <a:t>hard</a:t>
            </a:r>
            <a:r>
              <a:rPr lang="fi-FI" dirty="0" smtClean="0"/>
              <a:t>? </a:t>
            </a:r>
            <a:r>
              <a:rPr lang="fi-FI" dirty="0" err="1" smtClean="0"/>
              <a:t>Well</a:t>
            </a:r>
            <a:r>
              <a:rPr lang="fi-FI" dirty="0" smtClean="0"/>
              <a:t> I </a:t>
            </a:r>
            <a:r>
              <a:rPr lang="fi-FI" dirty="0" err="1" smtClean="0"/>
              <a:t>asure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it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easiest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 to </a:t>
            </a:r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communicate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. Finland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hundreds</a:t>
            </a:r>
            <a:r>
              <a:rPr lang="fi-FI" dirty="0" smtClean="0"/>
              <a:t> of </a:t>
            </a:r>
            <a:r>
              <a:rPr lang="fi-FI" dirty="0" err="1" smtClean="0"/>
              <a:t>dialects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seperate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to 8  main </a:t>
            </a:r>
            <a:r>
              <a:rPr lang="fi-FI" dirty="0" err="1" smtClean="0"/>
              <a:t>ones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:</a:t>
            </a:r>
          </a:p>
          <a:p>
            <a:r>
              <a:rPr lang="fi-FI" dirty="0" smtClean="0"/>
              <a:t>1) </a:t>
            </a:r>
            <a:r>
              <a:rPr lang="fi-FI" dirty="0" err="1" smtClean="0"/>
              <a:t>southwest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2) </a:t>
            </a:r>
            <a:r>
              <a:rPr lang="fi-FI" dirty="0" err="1" smtClean="0"/>
              <a:t>hämäläs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3) </a:t>
            </a:r>
            <a:r>
              <a:rPr lang="fi-FI" dirty="0" err="1" smtClean="0"/>
              <a:t>southeastern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4) </a:t>
            </a:r>
            <a:r>
              <a:rPr lang="fi-FI" dirty="0" err="1" smtClean="0"/>
              <a:t>mid</a:t>
            </a:r>
            <a:r>
              <a:rPr lang="fi-FI" dirty="0" smtClean="0"/>
              <a:t>- and western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5) North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6) </a:t>
            </a:r>
            <a:r>
              <a:rPr lang="fi-FI" dirty="0" err="1" smtClean="0"/>
              <a:t>savos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7) </a:t>
            </a:r>
            <a:r>
              <a:rPr lang="fi-FI" dirty="0" err="1" smtClean="0"/>
              <a:t>southeast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949" y="2831003"/>
            <a:ext cx="2076450" cy="3257550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4444280" y="5719221"/>
            <a:ext cx="4646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Can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regonice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r>
              <a:rPr lang="fi-FI" dirty="0" smtClean="0"/>
              <a:t> </a:t>
            </a:r>
            <a:r>
              <a:rPr lang="fi-FI" dirty="0" err="1" smtClean="0"/>
              <a:t>states</a:t>
            </a:r>
            <a:r>
              <a:rPr lang="fi-FI" dirty="0" smtClean="0"/>
              <a:t>? </a:t>
            </a:r>
          </a:p>
          <a:p>
            <a:r>
              <a:rPr lang="fi-FI" dirty="0" smtClean="0">
                <a:hlinkClick r:id="rId3"/>
              </a:rPr>
              <a:t>https://www.youtube.com/watch?v=dfReKFBfu0A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22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What’s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is actually huge difference with communication on each states for example north dialect and </a:t>
            </a:r>
            <a:r>
              <a:rPr lang="en-US" dirty="0" err="1" smtClean="0"/>
              <a:t>savos</a:t>
            </a:r>
            <a:r>
              <a:rPr lang="en-US" dirty="0" smtClean="0"/>
              <a:t> dialect might not even understand each other. Let’s take simple sentence for example </a:t>
            </a:r>
            <a:r>
              <a:rPr lang="en-US" dirty="0" err="1" smtClean="0"/>
              <a:t>transated</a:t>
            </a:r>
            <a:r>
              <a:rPr lang="en-US" dirty="0" smtClean="0"/>
              <a:t> to book </a:t>
            </a:r>
            <a:r>
              <a:rPr lang="en-US" dirty="0" err="1" smtClean="0"/>
              <a:t>finnish</a:t>
            </a:r>
            <a:r>
              <a:rPr lang="en-US" dirty="0" smtClean="0"/>
              <a:t> to dialect </a:t>
            </a:r>
            <a:r>
              <a:rPr lang="en-US" dirty="0" err="1" smtClean="0"/>
              <a:t>finnish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Hello! It sure is beautiful day today. What do you think? = </a:t>
            </a:r>
            <a:r>
              <a:rPr lang="en-US" dirty="0" err="1" smtClean="0"/>
              <a:t>Hei</a:t>
            </a:r>
            <a:r>
              <a:rPr lang="en-US" dirty="0" smtClean="0"/>
              <a:t>! </a:t>
            </a:r>
            <a:r>
              <a:rPr lang="en-US" dirty="0" err="1" smtClean="0"/>
              <a:t>Tänään</a:t>
            </a:r>
            <a:r>
              <a:rPr lang="en-US" dirty="0" smtClean="0"/>
              <a:t> on </a:t>
            </a:r>
            <a:r>
              <a:rPr lang="en-US" dirty="0" err="1" smtClean="0"/>
              <a:t>kaunis</a:t>
            </a:r>
            <a:r>
              <a:rPr lang="en-US" dirty="0" smtClean="0"/>
              <a:t> </a:t>
            </a:r>
            <a:r>
              <a:rPr lang="en-US" dirty="0" err="1" smtClean="0"/>
              <a:t>päivä</a:t>
            </a:r>
            <a:r>
              <a:rPr lang="en-US" dirty="0" smtClean="0"/>
              <a:t>. </a:t>
            </a:r>
            <a:r>
              <a:rPr lang="en-US" dirty="0" err="1" smtClean="0"/>
              <a:t>Oletko</a:t>
            </a:r>
            <a:r>
              <a:rPr lang="en-US" dirty="0" smtClean="0"/>
              <a:t> </a:t>
            </a:r>
            <a:r>
              <a:rPr lang="en-US" dirty="0" err="1" smtClean="0"/>
              <a:t>samaa</a:t>
            </a:r>
            <a:r>
              <a:rPr lang="en-US" dirty="0" smtClean="0"/>
              <a:t> </a:t>
            </a:r>
            <a:r>
              <a:rPr lang="en-US" dirty="0" err="1" smtClean="0"/>
              <a:t>mieltä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southwest dialect: Mores! </a:t>
            </a:r>
            <a:r>
              <a:rPr lang="en-US" dirty="0" err="1" smtClean="0"/>
              <a:t>Tänää</a:t>
            </a:r>
            <a:r>
              <a:rPr lang="en-US" dirty="0" smtClean="0"/>
              <a:t> o </a:t>
            </a:r>
            <a:r>
              <a:rPr lang="en-US" dirty="0" err="1" smtClean="0"/>
              <a:t>kaunis</a:t>
            </a:r>
            <a:r>
              <a:rPr lang="en-US" dirty="0" smtClean="0"/>
              <a:t> </a:t>
            </a:r>
            <a:r>
              <a:rPr lang="en-US" dirty="0" err="1" smtClean="0"/>
              <a:t>päivä</a:t>
            </a:r>
            <a:r>
              <a:rPr lang="en-US" dirty="0" smtClean="0"/>
              <a:t>.</a:t>
            </a:r>
            <a:r>
              <a:rPr lang="fi-FI" dirty="0" smtClean="0"/>
              <a:t> Oletko samaa </a:t>
            </a:r>
            <a:r>
              <a:rPr lang="fi-FI" dirty="0" err="1" smtClean="0"/>
              <a:t>mahtaks</a:t>
            </a:r>
            <a:r>
              <a:rPr lang="fi-FI" dirty="0" smtClean="0"/>
              <a:t> sitä </a:t>
            </a:r>
            <a:r>
              <a:rPr lang="fi-FI" dirty="0" err="1" smtClean="0"/>
              <a:t>sanokka</a:t>
            </a:r>
            <a:r>
              <a:rPr lang="fi-FI" dirty="0" smtClean="0"/>
              <a:t> </a:t>
            </a:r>
            <a:r>
              <a:rPr lang="fi-FI" dirty="0" err="1" smtClean="0"/>
              <a:t>kehrata</a:t>
            </a:r>
            <a:r>
              <a:rPr lang="fi-FI" dirty="0" smtClean="0"/>
              <a:t> </a:t>
            </a:r>
            <a:r>
              <a:rPr lang="fi-FI" dirty="0" err="1" smtClean="0"/>
              <a:t>mielt</a:t>
            </a:r>
            <a:r>
              <a:rPr lang="fi-FI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hämäläs</a:t>
            </a:r>
            <a:r>
              <a:rPr lang="en-US" dirty="0" smtClean="0"/>
              <a:t> dialect: Moro! </a:t>
            </a:r>
            <a:r>
              <a:rPr lang="en-US" dirty="0" err="1" smtClean="0"/>
              <a:t>Tänää</a:t>
            </a:r>
            <a:r>
              <a:rPr lang="en-US" dirty="0" smtClean="0"/>
              <a:t> on </a:t>
            </a:r>
            <a:r>
              <a:rPr lang="en-US" dirty="0" err="1" smtClean="0"/>
              <a:t>kyllä</a:t>
            </a:r>
            <a:r>
              <a:rPr lang="en-US" dirty="0" smtClean="0"/>
              <a:t> </a:t>
            </a:r>
            <a:r>
              <a:rPr lang="en-US" dirty="0" err="1" smtClean="0"/>
              <a:t>kaanis</a:t>
            </a:r>
            <a:r>
              <a:rPr lang="en-US" dirty="0" smtClean="0"/>
              <a:t> </a:t>
            </a:r>
            <a:r>
              <a:rPr lang="en-US" dirty="0" err="1" smtClean="0"/>
              <a:t>päävä</a:t>
            </a:r>
            <a:r>
              <a:rPr lang="en-US" dirty="0" smtClean="0"/>
              <a:t>. </a:t>
            </a:r>
            <a:r>
              <a:rPr lang="en-US" dirty="0" err="1" smtClean="0"/>
              <a:t>Ookkos</a:t>
            </a:r>
            <a:r>
              <a:rPr lang="en-US" dirty="0" smtClean="0"/>
              <a:t> </a:t>
            </a:r>
            <a:r>
              <a:rPr lang="en-US" dirty="0" err="1" smtClean="0"/>
              <a:t>siä</a:t>
            </a:r>
            <a:r>
              <a:rPr lang="en-US" dirty="0" smtClean="0"/>
              <a:t> </a:t>
            </a:r>
            <a:r>
              <a:rPr lang="en-US" dirty="0" err="1" smtClean="0"/>
              <a:t>sammaa</a:t>
            </a:r>
            <a:r>
              <a:rPr lang="en-US" dirty="0" smtClean="0"/>
              <a:t> </a:t>
            </a:r>
            <a:r>
              <a:rPr lang="en-US" dirty="0" err="1" smtClean="0"/>
              <a:t>mieltä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southeastern dialect: Moro! </a:t>
            </a:r>
            <a:r>
              <a:rPr lang="en-US" dirty="0" err="1" smtClean="0"/>
              <a:t>Tänähä</a:t>
            </a:r>
            <a:r>
              <a:rPr lang="en-US" dirty="0" smtClean="0"/>
              <a:t> on </a:t>
            </a:r>
            <a:r>
              <a:rPr lang="en-US" dirty="0" err="1" smtClean="0"/>
              <a:t>kaunis</a:t>
            </a:r>
            <a:r>
              <a:rPr lang="en-US" dirty="0" smtClean="0"/>
              <a:t> </a:t>
            </a:r>
            <a:r>
              <a:rPr lang="en-US" dirty="0" err="1" smtClean="0"/>
              <a:t>päivä</a:t>
            </a:r>
            <a:r>
              <a:rPr lang="en-US" dirty="0" smtClean="0"/>
              <a:t>. </a:t>
            </a:r>
            <a:r>
              <a:rPr lang="en-US" dirty="0" err="1" smtClean="0"/>
              <a:t>Minihä</a:t>
            </a:r>
            <a:r>
              <a:rPr lang="en-US" dirty="0" smtClean="0"/>
              <a:t> </a:t>
            </a:r>
            <a:r>
              <a:rPr lang="en-US" dirty="0" err="1" smtClean="0"/>
              <a:t>sää</a:t>
            </a:r>
            <a:r>
              <a:rPr lang="en-US" dirty="0" smtClean="0"/>
              <a:t> </a:t>
            </a:r>
            <a:r>
              <a:rPr lang="en-US" dirty="0" err="1" smtClean="0"/>
              <a:t>tuumaat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mid- and western dialect:</a:t>
            </a:r>
            <a:r>
              <a:rPr lang="fi-FI" dirty="0" smtClean="0"/>
              <a:t>Terve! </a:t>
            </a:r>
            <a:r>
              <a:rPr lang="fi-FI" dirty="0" err="1" smtClean="0"/>
              <a:t>Tännää</a:t>
            </a:r>
            <a:r>
              <a:rPr lang="fi-FI" dirty="0" smtClean="0"/>
              <a:t> on kaunis päivä. </a:t>
            </a:r>
            <a:r>
              <a:rPr lang="fi-FI" dirty="0" err="1" smtClean="0"/>
              <a:t>Ookkos</a:t>
            </a:r>
            <a:r>
              <a:rPr lang="fi-FI" dirty="0" smtClean="0"/>
              <a:t> </a:t>
            </a:r>
            <a:r>
              <a:rPr lang="fi-FI" dirty="0" err="1" smtClean="0"/>
              <a:t>nää</a:t>
            </a:r>
            <a:r>
              <a:rPr lang="fi-FI" dirty="0" smtClean="0"/>
              <a:t> </a:t>
            </a:r>
            <a:r>
              <a:rPr lang="fi-FI" dirty="0" err="1" smtClean="0"/>
              <a:t>sammaa</a:t>
            </a:r>
            <a:r>
              <a:rPr lang="fi-FI" dirty="0" smtClean="0"/>
              <a:t> mieltä?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North dialect: </a:t>
            </a:r>
            <a:r>
              <a:rPr lang="en-US" dirty="0" err="1" smtClean="0"/>
              <a:t>Tere</a:t>
            </a:r>
            <a:r>
              <a:rPr lang="en-US" dirty="0" smtClean="0"/>
              <a:t>! </a:t>
            </a:r>
            <a:r>
              <a:rPr lang="en-US" dirty="0" err="1" smtClean="0"/>
              <a:t>Tänhän</a:t>
            </a:r>
            <a:r>
              <a:rPr lang="en-US" dirty="0" smtClean="0"/>
              <a:t> on </a:t>
            </a:r>
            <a:r>
              <a:rPr lang="en-US" dirty="0" err="1" smtClean="0"/>
              <a:t>kyllä</a:t>
            </a:r>
            <a:r>
              <a:rPr lang="en-US" dirty="0" smtClean="0"/>
              <a:t> </a:t>
            </a:r>
            <a:r>
              <a:rPr lang="en-US" dirty="0" err="1" smtClean="0"/>
              <a:t>kaunis</a:t>
            </a:r>
            <a:r>
              <a:rPr lang="en-US" dirty="0" smtClean="0"/>
              <a:t> </a:t>
            </a:r>
            <a:r>
              <a:rPr lang="en-US" dirty="0" err="1" smtClean="0"/>
              <a:t>päivä</a:t>
            </a:r>
            <a:r>
              <a:rPr lang="en-US" dirty="0" smtClean="0"/>
              <a:t>. </a:t>
            </a:r>
            <a:r>
              <a:rPr lang="en-US" dirty="0" err="1" smtClean="0"/>
              <a:t>Olethan</a:t>
            </a:r>
            <a:r>
              <a:rPr lang="en-US" dirty="0" smtClean="0"/>
              <a:t> </a:t>
            </a:r>
            <a:r>
              <a:rPr lang="en-US" dirty="0" err="1" smtClean="0"/>
              <a:t>tuumaakkos</a:t>
            </a:r>
            <a:r>
              <a:rPr lang="en-US" dirty="0" smtClean="0"/>
              <a:t> </a:t>
            </a:r>
            <a:r>
              <a:rPr lang="en-US" dirty="0" err="1" smtClean="0"/>
              <a:t>sammaa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savos</a:t>
            </a:r>
            <a:r>
              <a:rPr lang="en-US" dirty="0" smtClean="0"/>
              <a:t> dialect: </a:t>
            </a:r>
            <a:r>
              <a:rPr lang="en-US" dirty="0" err="1" smtClean="0"/>
              <a:t>Hei</a:t>
            </a:r>
            <a:r>
              <a:rPr lang="en-US" dirty="0" smtClean="0"/>
              <a:t>! </a:t>
            </a:r>
            <a:r>
              <a:rPr lang="en-US" dirty="0" err="1" smtClean="0"/>
              <a:t>Tännää</a:t>
            </a:r>
            <a:r>
              <a:rPr lang="en-US" dirty="0" smtClean="0"/>
              <a:t> on </a:t>
            </a:r>
            <a:r>
              <a:rPr lang="en-US" dirty="0" err="1" smtClean="0"/>
              <a:t>kaanis</a:t>
            </a:r>
            <a:r>
              <a:rPr lang="en-US" dirty="0" smtClean="0"/>
              <a:t> </a:t>
            </a:r>
            <a:r>
              <a:rPr lang="en-US" dirty="0" err="1" smtClean="0"/>
              <a:t>päev</a:t>
            </a:r>
            <a:r>
              <a:rPr lang="en-US" dirty="0" smtClean="0"/>
              <a:t>. </a:t>
            </a:r>
            <a:r>
              <a:rPr lang="en-US" dirty="0" err="1" smtClean="0"/>
              <a:t>Tuummaakkos</a:t>
            </a:r>
            <a:r>
              <a:rPr lang="en-US" dirty="0" smtClean="0"/>
              <a:t> </a:t>
            </a:r>
            <a:r>
              <a:rPr lang="en-US" dirty="0" err="1" smtClean="0"/>
              <a:t>sinä</a:t>
            </a:r>
            <a:r>
              <a:rPr lang="en-US" dirty="0" smtClean="0"/>
              <a:t> </a:t>
            </a:r>
            <a:r>
              <a:rPr lang="en-US" dirty="0" err="1" smtClean="0"/>
              <a:t>samaa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southeast dialect: </a:t>
            </a:r>
            <a:r>
              <a:rPr lang="en-US" dirty="0" err="1" smtClean="0"/>
              <a:t>Moi</a:t>
            </a:r>
            <a:r>
              <a:rPr lang="en-US" dirty="0" smtClean="0"/>
              <a:t>! On </a:t>
            </a:r>
            <a:r>
              <a:rPr lang="en-US" dirty="0" err="1" smtClean="0"/>
              <a:t>ilimoi</a:t>
            </a:r>
            <a:r>
              <a:rPr lang="en-US" dirty="0" smtClean="0"/>
              <a:t> </a:t>
            </a:r>
            <a:r>
              <a:rPr lang="en-US" dirty="0" err="1" smtClean="0"/>
              <a:t>taas</a:t>
            </a:r>
            <a:r>
              <a:rPr lang="en-US" dirty="0" smtClean="0"/>
              <a:t> </a:t>
            </a:r>
            <a:r>
              <a:rPr lang="en-US" dirty="0" err="1" smtClean="0"/>
              <a:t>pielly</a:t>
            </a:r>
            <a:r>
              <a:rPr lang="en-US" dirty="0" smtClean="0"/>
              <a:t>. </a:t>
            </a:r>
            <a:r>
              <a:rPr lang="en-US" dirty="0" err="1" smtClean="0"/>
              <a:t>Huntaakkos</a:t>
            </a:r>
            <a:r>
              <a:rPr lang="en-US" dirty="0" smtClean="0"/>
              <a:t> </a:t>
            </a:r>
            <a:r>
              <a:rPr lang="en-US" dirty="0" err="1" smtClean="0"/>
              <a:t>näe</a:t>
            </a:r>
            <a:r>
              <a:rPr lang="en-US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0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Key to </a:t>
            </a:r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Lappish</a:t>
            </a:r>
            <a:r>
              <a:rPr lang="fi-FI" dirty="0" smtClean="0"/>
              <a:t> </a:t>
            </a:r>
            <a:r>
              <a:rPr lang="fi-FI" dirty="0" err="1" smtClean="0"/>
              <a:t>a.k.a</a:t>
            </a:r>
            <a:r>
              <a:rPr lang="fi-FI" dirty="0" smtClean="0"/>
              <a:t> north </a:t>
            </a:r>
            <a:r>
              <a:rPr lang="fi-FI" dirty="0" err="1" smtClean="0"/>
              <a:t>dialect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reach</a:t>
            </a:r>
            <a:r>
              <a:rPr lang="fi-FI" dirty="0" smtClean="0"/>
              <a:t> </a:t>
            </a:r>
            <a:r>
              <a:rPr lang="fi-FI" dirty="0" err="1" smtClean="0"/>
              <a:t>Lapland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 ex. ’Me=minä’ as ’</a:t>
            </a:r>
            <a:r>
              <a:rPr lang="fi-FI" dirty="0" err="1" smtClean="0"/>
              <a:t>mie</a:t>
            </a:r>
            <a:r>
              <a:rPr lang="fi-FI" dirty="0" smtClean="0"/>
              <a:t>’. </a:t>
            </a:r>
            <a:r>
              <a:rPr lang="fi-FI" dirty="0" err="1" smtClean="0"/>
              <a:t>That’s</a:t>
            </a:r>
            <a:r>
              <a:rPr lang="fi-FI" dirty="0" smtClean="0"/>
              <a:t> at </a:t>
            </a:r>
            <a:r>
              <a:rPr lang="fi-FI" dirty="0" err="1" smtClean="0"/>
              <a:t>least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know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right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.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start</a:t>
            </a:r>
            <a:r>
              <a:rPr lang="fi-FI" dirty="0" smtClean="0"/>
              <a:t> to </a:t>
            </a:r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lappish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letter</a:t>
            </a:r>
            <a:r>
              <a:rPr lang="fi-FI" dirty="0" smtClean="0"/>
              <a:t> ’’h’’ and </a:t>
            </a:r>
            <a:r>
              <a:rPr lang="fi-FI" dirty="0" err="1" smtClean="0"/>
              <a:t>you</a:t>
            </a:r>
            <a:r>
              <a:rPr lang="fi-FI" dirty="0"/>
              <a:t> </a:t>
            </a:r>
            <a:r>
              <a:rPr lang="fi-FI" dirty="0" err="1" smtClean="0"/>
              <a:t>double</a:t>
            </a:r>
            <a:r>
              <a:rPr lang="fi-FI" dirty="0" smtClean="0"/>
              <a:t> </a:t>
            </a:r>
            <a:r>
              <a:rPr lang="fi-FI" dirty="0" err="1" smtClean="0"/>
              <a:t>hard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letters</a:t>
            </a:r>
            <a:r>
              <a:rPr lang="fi-FI" dirty="0" smtClean="0"/>
              <a:t> (</a:t>
            </a:r>
            <a:r>
              <a:rPr lang="fi-FI" dirty="0" err="1" smtClean="0"/>
              <a:t>bcdfghjklmnpqrstvw</a:t>
            </a:r>
            <a:r>
              <a:rPr lang="fi-FI" dirty="0" smtClean="0"/>
              <a:t>). If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sometimes</a:t>
            </a:r>
            <a:r>
              <a:rPr lang="fi-FI" dirty="0" smtClean="0"/>
              <a:t> miss </a:t>
            </a:r>
            <a:r>
              <a:rPr lang="fi-FI" dirty="0" err="1" smtClean="0"/>
              <a:t>hard</a:t>
            </a:r>
            <a:r>
              <a:rPr lang="fi-FI" dirty="0" smtClean="0"/>
              <a:t> </a:t>
            </a:r>
            <a:r>
              <a:rPr lang="fi-FI" dirty="0" err="1" smtClean="0"/>
              <a:t>letters</a:t>
            </a:r>
            <a:r>
              <a:rPr lang="fi-FI" dirty="0" smtClean="0"/>
              <a:t> </a:t>
            </a:r>
            <a:r>
              <a:rPr lang="fi-FI" dirty="0" err="1" smtClean="0"/>
              <a:t>completly</a:t>
            </a:r>
            <a:r>
              <a:rPr lang="fi-FI" dirty="0" smtClean="0"/>
              <a:t> at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middle</a:t>
            </a:r>
            <a:r>
              <a:rPr lang="fi-FI" dirty="0" smtClean="0"/>
              <a:t> of </a:t>
            </a:r>
            <a:r>
              <a:rPr lang="fi-FI" dirty="0" err="1" smtClean="0"/>
              <a:t>word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’I </a:t>
            </a:r>
            <a:r>
              <a:rPr lang="fi-FI" dirty="0" err="1" smtClean="0"/>
              <a:t>put</a:t>
            </a:r>
            <a:r>
              <a:rPr lang="fi-FI" dirty="0" smtClean="0"/>
              <a:t> </a:t>
            </a:r>
            <a:r>
              <a:rPr lang="fi-FI" dirty="0" err="1" smtClean="0"/>
              <a:t>pot</a:t>
            </a:r>
            <a:r>
              <a:rPr lang="fi-FI" dirty="0" smtClean="0"/>
              <a:t> 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table</a:t>
            </a:r>
            <a:r>
              <a:rPr lang="fi-FI" dirty="0" smtClean="0"/>
              <a:t>’ = ’Minä laitan padan pöydälle’ = ’</a:t>
            </a:r>
            <a:r>
              <a:rPr lang="fi-FI" dirty="0" err="1" smtClean="0"/>
              <a:t>Mie</a:t>
            </a:r>
            <a:r>
              <a:rPr lang="fi-FI" dirty="0" smtClean="0"/>
              <a:t> </a:t>
            </a:r>
            <a:r>
              <a:rPr lang="fi-FI" dirty="0" err="1" smtClean="0"/>
              <a:t>paan</a:t>
            </a:r>
            <a:r>
              <a:rPr lang="fi-FI" dirty="0" smtClean="0"/>
              <a:t> </a:t>
            </a:r>
            <a:r>
              <a:rPr lang="fi-FI" dirty="0" err="1" smtClean="0"/>
              <a:t>paan</a:t>
            </a:r>
            <a:r>
              <a:rPr lang="fi-FI" dirty="0" smtClean="0"/>
              <a:t> </a:t>
            </a:r>
            <a:r>
              <a:rPr lang="fi-FI" dirty="0" err="1" smtClean="0"/>
              <a:t>pöyväle</a:t>
            </a:r>
            <a:r>
              <a:rPr lang="fi-FI" dirty="0" smtClean="0"/>
              <a:t>.’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 ’</a:t>
            </a:r>
            <a:r>
              <a:rPr lang="fi-FI" dirty="0" err="1" smtClean="0"/>
              <a:t>ts</a:t>
            </a:r>
            <a:r>
              <a:rPr lang="fi-FI" dirty="0" smtClean="0"/>
              <a:t>’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it on </a:t>
            </a:r>
            <a:r>
              <a:rPr lang="fi-FI" dirty="0" err="1" smtClean="0"/>
              <a:t>double</a:t>
            </a:r>
            <a:r>
              <a:rPr lang="fi-FI" dirty="0" smtClean="0"/>
              <a:t> ’t’. </a:t>
            </a:r>
          </a:p>
          <a:p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lerned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main </a:t>
            </a:r>
            <a:r>
              <a:rPr lang="fi-FI" dirty="0" err="1" smtClean="0"/>
              <a:t>lappish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, </a:t>
            </a:r>
            <a:r>
              <a:rPr lang="fi-FI" dirty="0"/>
              <a:t>I</a:t>
            </a:r>
            <a:r>
              <a:rPr lang="fi-FI" dirty="0" smtClean="0"/>
              <a:t> </a:t>
            </a:r>
            <a:r>
              <a:rPr lang="fi-FI" dirty="0" err="1" smtClean="0"/>
              <a:t>intreduce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main </a:t>
            </a:r>
            <a:r>
              <a:rPr lang="fi-FI" dirty="0" err="1" smtClean="0"/>
              <a:t>lappish</a:t>
            </a:r>
            <a:r>
              <a:rPr lang="fi-FI" dirty="0" smtClean="0"/>
              <a:t> </a:t>
            </a:r>
            <a:r>
              <a:rPr lang="fi-FI" dirty="0" err="1" smtClean="0"/>
              <a:t>dialects</a:t>
            </a:r>
            <a:r>
              <a:rPr lang="fi-FI" dirty="0" smtClean="0"/>
              <a:t>:</a:t>
            </a:r>
          </a:p>
          <a:p>
            <a:endParaRPr lang="fi-FI" dirty="0" smtClean="0"/>
          </a:p>
          <a:p>
            <a:r>
              <a:rPr lang="fi-FI" dirty="0" smtClean="0"/>
              <a:t>4)</a:t>
            </a:r>
            <a:r>
              <a:rPr lang="fi-FI" dirty="0" err="1" smtClean="0"/>
              <a:t>Jällivaaras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r>
              <a:rPr lang="fi-FI" dirty="0" smtClean="0"/>
              <a:t> </a:t>
            </a:r>
          </a:p>
          <a:p>
            <a:r>
              <a:rPr lang="fi-FI" dirty="0" smtClean="0"/>
              <a:t>3)</a:t>
            </a:r>
            <a:r>
              <a:rPr lang="fi-FI" dirty="0" err="1" smtClean="0"/>
              <a:t>Kemijärves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2) </a:t>
            </a:r>
            <a:r>
              <a:rPr lang="fi-FI" dirty="0" err="1" smtClean="0"/>
              <a:t>Kemis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5) </a:t>
            </a:r>
            <a:r>
              <a:rPr lang="fi-FI" dirty="0" err="1" smtClean="0"/>
              <a:t>Ruijas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  <a:p>
            <a:r>
              <a:rPr lang="fi-FI" dirty="0" smtClean="0"/>
              <a:t>1) </a:t>
            </a:r>
            <a:r>
              <a:rPr lang="fi-FI" dirty="0" err="1" smtClean="0"/>
              <a:t>Tornios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0" y="3890356"/>
            <a:ext cx="1981200" cy="228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Kittilä </a:t>
            </a:r>
            <a:r>
              <a:rPr lang="fi-FI" dirty="0" err="1" smtClean="0"/>
              <a:t>speaking</a:t>
            </a:r>
            <a:r>
              <a:rPr lang="fi-FI" dirty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 </a:t>
            </a:r>
            <a:r>
              <a:rPr lang="fi-FI" dirty="0"/>
              <a:t>R</a:t>
            </a:r>
            <a:r>
              <a:rPr lang="fi-FI" dirty="0" smtClean="0"/>
              <a:t>ovaniemi?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Kittilä </a:t>
            </a:r>
            <a:r>
              <a:rPr lang="fi-FI" dirty="0" err="1" smtClean="0"/>
              <a:t>belongs</a:t>
            </a:r>
            <a:r>
              <a:rPr lang="fi-FI" dirty="0" smtClean="0"/>
              <a:t> to </a:t>
            </a:r>
            <a:r>
              <a:rPr lang="fi-FI" dirty="0" err="1" smtClean="0"/>
              <a:t>Tornios</a:t>
            </a:r>
            <a:r>
              <a:rPr lang="fi-FI" dirty="0" smtClean="0"/>
              <a:t> </a:t>
            </a:r>
            <a:r>
              <a:rPr lang="fi-FI" dirty="0" err="1" smtClean="0"/>
              <a:t>dialect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</a:t>
            </a:r>
            <a:r>
              <a:rPr lang="fi-FI" dirty="0" err="1" smtClean="0"/>
              <a:t>a.k.a</a:t>
            </a:r>
            <a:r>
              <a:rPr lang="fi-FI" dirty="0" smtClean="0"/>
              <a:t>. ’’</a:t>
            </a:r>
            <a:r>
              <a:rPr lang="fi-FI" dirty="0" err="1" smtClean="0"/>
              <a:t>meän</a:t>
            </a:r>
            <a:r>
              <a:rPr lang="fi-FI" dirty="0" smtClean="0"/>
              <a:t> kieli’’ and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differnce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 villages. </a:t>
            </a:r>
            <a:r>
              <a:rPr lang="fi-FI" dirty="0" err="1" smtClean="0"/>
              <a:t>Experts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studied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differnce</a:t>
            </a:r>
            <a:r>
              <a:rPr lang="fi-FI" dirty="0"/>
              <a:t> </a:t>
            </a:r>
            <a:r>
              <a:rPr lang="fi-FI" dirty="0" smtClean="0"/>
              <a:t>of </a:t>
            </a:r>
            <a:r>
              <a:rPr lang="fi-FI" dirty="0" err="1" smtClean="0"/>
              <a:t>different</a:t>
            </a:r>
            <a:r>
              <a:rPr lang="fi-FI" dirty="0" smtClean="0"/>
              <a:t> villages </a:t>
            </a:r>
            <a:r>
              <a:rPr lang="fi-FI" dirty="0" err="1" smtClean="0"/>
              <a:t>dialect</a:t>
            </a:r>
            <a:r>
              <a:rPr lang="fi-FI" dirty="0" smtClean="0"/>
              <a:t> and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say</a:t>
            </a:r>
            <a:r>
              <a:rPr lang="fi-FI" dirty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rovaniemi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strongest</a:t>
            </a:r>
            <a:r>
              <a:rPr lang="fi-FI" dirty="0" smtClean="0"/>
              <a:t> </a:t>
            </a:r>
            <a:r>
              <a:rPr lang="fi-FI" dirty="0" err="1" smtClean="0"/>
              <a:t>slang</a:t>
            </a:r>
            <a:r>
              <a:rPr lang="fi-FI" dirty="0" smtClean="0"/>
              <a:t> on </a:t>
            </a:r>
            <a:r>
              <a:rPr lang="fi-FI" dirty="0" err="1" smtClean="0"/>
              <a:t>lapland</a:t>
            </a:r>
            <a:r>
              <a:rPr lang="fi-FI" dirty="0"/>
              <a:t> </a:t>
            </a:r>
            <a:r>
              <a:rPr lang="fi-FI" dirty="0" smtClean="0"/>
              <a:t>and Kittilä is </a:t>
            </a:r>
            <a:r>
              <a:rPr lang="fi-FI" dirty="0" err="1" smtClean="0"/>
              <a:t>going</a:t>
            </a:r>
            <a:r>
              <a:rPr lang="fi-FI" dirty="0" smtClean="0"/>
              <a:t> </a:t>
            </a:r>
            <a:r>
              <a:rPr lang="fi-FI" dirty="0" err="1" smtClean="0"/>
              <a:t>little</a:t>
            </a:r>
            <a:r>
              <a:rPr lang="fi-FI" dirty="0" smtClean="0"/>
              <a:t> </a:t>
            </a:r>
            <a:r>
              <a:rPr lang="fi-FI" dirty="0" err="1" smtClean="0"/>
              <a:t>bit</a:t>
            </a:r>
            <a:r>
              <a:rPr lang="fi-FI" dirty="0" smtClean="0"/>
              <a:t> </a:t>
            </a:r>
            <a:r>
              <a:rPr lang="fi-FI" dirty="0" err="1" smtClean="0"/>
              <a:t>literal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. For ex.</a:t>
            </a:r>
          </a:p>
          <a:p>
            <a:r>
              <a:rPr lang="fi-FI" dirty="0" smtClean="0"/>
              <a:t>Rovaniemi: </a:t>
            </a:r>
            <a:r>
              <a:rPr lang="fi-FI" dirty="0" err="1" smtClean="0"/>
              <a:t>Misä</a:t>
            </a:r>
            <a:r>
              <a:rPr lang="fi-FI" dirty="0" smtClean="0"/>
              <a:t>/</a:t>
            </a:r>
            <a:r>
              <a:rPr lang="fi-FI" dirty="0" err="1" smtClean="0"/>
              <a:t>täsä</a:t>
            </a:r>
            <a:r>
              <a:rPr lang="fi-FI" dirty="0" smtClean="0"/>
              <a:t> (</a:t>
            </a:r>
            <a:r>
              <a:rPr lang="fi-FI" dirty="0" err="1" smtClean="0"/>
              <a:t>here</a:t>
            </a:r>
            <a:r>
              <a:rPr lang="fi-FI" dirty="0" smtClean="0"/>
              <a:t>/</a:t>
            </a:r>
            <a:r>
              <a:rPr lang="fi-FI" dirty="0" err="1" smtClean="0"/>
              <a:t>there</a:t>
            </a:r>
            <a:r>
              <a:rPr lang="fi-FI" dirty="0" smtClean="0"/>
              <a:t>) Kittilä: missä tässä</a:t>
            </a:r>
          </a:p>
          <a:p>
            <a:r>
              <a:rPr lang="fi-FI" dirty="0" smtClean="0"/>
              <a:t>R:Taloossa (in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house</a:t>
            </a:r>
            <a:r>
              <a:rPr lang="fi-FI" dirty="0" smtClean="0"/>
              <a:t>) K: Talossa</a:t>
            </a:r>
          </a:p>
          <a:p>
            <a:r>
              <a:rPr lang="fi-FI" dirty="0" smtClean="0"/>
              <a:t>R: </a:t>
            </a:r>
            <a:r>
              <a:rPr lang="fi-FI" dirty="0" err="1" smtClean="0"/>
              <a:t>Kolome</a:t>
            </a:r>
            <a:r>
              <a:rPr lang="fi-FI" dirty="0" smtClean="0"/>
              <a:t>, </a:t>
            </a:r>
            <a:r>
              <a:rPr lang="fi-FI" dirty="0" err="1" smtClean="0"/>
              <a:t>Neliijä</a:t>
            </a:r>
            <a:r>
              <a:rPr lang="fi-FI" dirty="0" smtClean="0"/>
              <a:t> (3,4) K:kolme, neljä</a:t>
            </a:r>
          </a:p>
          <a:p>
            <a:r>
              <a:rPr lang="fi-FI" dirty="0" smtClean="0"/>
              <a:t>R:selevä (</a:t>
            </a:r>
            <a:r>
              <a:rPr lang="fi-FI" dirty="0" err="1" smtClean="0"/>
              <a:t>allright</a:t>
            </a:r>
            <a:r>
              <a:rPr lang="fi-FI" dirty="0" smtClean="0"/>
              <a:t>) K:selvä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017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Historical</a:t>
            </a:r>
            <a:r>
              <a:rPr lang="fi-FI" dirty="0" smtClean="0"/>
              <a:t> Kittilä </a:t>
            </a:r>
            <a:r>
              <a:rPr lang="fi-FI" dirty="0" err="1" smtClean="0"/>
              <a:t>dialect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4311"/>
          </a:xfrm>
        </p:spPr>
        <p:txBody>
          <a:bodyPr>
            <a:normAutofit fontScale="32500" lnSpcReduction="20000"/>
          </a:bodyPr>
          <a:lstStyle/>
          <a:p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translate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on a </a:t>
            </a:r>
            <a:r>
              <a:rPr lang="fi-FI" dirty="0" err="1" smtClean="0"/>
              <a:t>paper</a:t>
            </a:r>
            <a:r>
              <a:rPr lang="fi-FI" dirty="0" smtClean="0"/>
              <a:t> on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/</a:t>
            </a:r>
            <a:r>
              <a:rPr lang="fi-FI" dirty="0" err="1" smtClean="0"/>
              <a:t>english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literal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dirty="0" smtClean="0"/>
              <a:t>EH: No se oli </a:t>
            </a:r>
            <a:r>
              <a:rPr lang="fi-FI" dirty="0" err="1" smtClean="0"/>
              <a:t>sillon</a:t>
            </a:r>
            <a:r>
              <a:rPr lang="fi-FI" dirty="0" smtClean="0"/>
              <a:t> teidänkin </a:t>
            </a:r>
            <a:r>
              <a:rPr lang="fi-FI" dirty="0" err="1" smtClean="0"/>
              <a:t>nin</a:t>
            </a:r>
            <a:r>
              <a:rPr lang="fi-FI" dirty="0" smtClean="0"/>
              <a:t> </a:t>
            </a:r>
            <a:r>
              <a:rPr lang="fi-FI" dirty="0" err="1" smtClean="0"/>
              <a:t>ko</a:t>
            </a:r>
            <a:r>
              <a:rPr lang="fi-FI" dirty="0" smtClean="0"/>
              <a:t> lapsena ollessa </a:t>
            </a:r>
            <a:r>
              <a:rPr lang="fi-FI" dirty="0" err="1" smtClean="0"/>
              <a:t>ni</a:t>
            </a:r>
            <a:r>
              <a:rPr lang="fi-FI" dirty="0" smtClean="0"/>
              <a:t> se huushollihomma </a:t>
            </a:r>
            <a:r>
              <a:rPr lang="fi-FI" dirty="0" err="1" smtClean="0"/>
              <a:t>ni</a:t>
            </a:r>
            <a:r>
              <a:rPr lang="fi-FI" dirty="0" smtClean="0"/>
              <a:t> aika lailla </a:t>
            </a:r>
            <a:r>
              <a:rPr lang="fi-FI" dirty="0" err="1" smtClean="0"/>
              <a:t>toisellaista</a:t>
            </a:r>
            <a:r>
              <a:rPr lang="fi-FI" dirty="0" smtClean="0"/>
              <a:t> </a:t>
            </a:r>
            <a:r>
              <a:rPr lang="fi-FI" dirty="0" err="1" smtClean="0"/>
              <a:t>tietenki</a:t>
            </a:r>
            <a:r>
              <a:rPr lang="fi-FI" dirty="0" smtClean="0"/>
              <a:t> </a:t>
            </a:r>
            <a:r>
              <a:rPr lang="fi-FI" dirty="0" err="1" smtClean="0"/>
              <a:t>ko</a:t>
            </a:r>
            <a:r>
              <a:rPr lang="fi-FI" dirty="0" smtClean="0"/>
              <a:t> </a:t>
            </a:r>
            <a:r>
              <a:rPr lang="fi-FI" dirty="0" err="1" smtClean="0"/>
              <a:t>nykyää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HT: voi voi kyllä oli </a:t>
            </a:r>
            <a:r>
              <a:rPr lang="fi-FI" dirty="0" err="1" smtClean="0"/>
              <a:t>toisellaista</a:t>
            </a:r>
            <a:r>
              <a:rPr lang="fi-FI" dirty="0" smtClean="0"/>
              <a:t> ei ole </a:t>
            </a:r>
            <a:r>
              <a:rPr lang="fi-FI" dirty="0" err="1" smtClean="0"/>
              <a:t>ollu</a:t>
            </a:r>
            <a:r>
              <a:rPr lang="fi-FI" dirty="0" smtClean="0"/>
              <a:t> ei </a:t>
            </a:r>
            <a:r>
              <a:rPr lang="fi-FI" dirty="0" err="1" smtClean="0"/>
              <a:t>ee-</a:t>
            </a:r>
            <a:r>
              <a:rPr lang="fi-FI" dirty="0" smtClean="0"/>
              <a:t> minun sisko näki </a:t>
            </a:r>
            <a:r>
              <a:rPr lang="fi-FI" dirty="0" err="1" smtClean="0"/>
              <a:t>ensim̆mäisen</a:t>
            </a:r>
            <a:r>
              <a:rPr lang="fi-FI" dirty="0" smtClean="0"/>
              <a:t> auton. </a:t>
            </a:r>
            <a:r>
              <a:rPr lang="fi-FI" dirty="0" err="1" smtClean="0"/>
              <a:t>tsiellä</a:t>
            </a:r>
            <a:r>
              <a:rPr lang="fi-FI" dirty="0" smtClean="0"/>
              <a:t> huilaamassa ja </a:t>
            </a:r>
            <a:r>
              <a:rPr lang="fi-FI" dirty="0" err="1" smtClean="0"/>
              <a:t>een</a:t>
            </a:r>
            <a:r>
              <a:rPr lang="fi-FI" dirty="0" smtClean="0"/>
              <a:t>, </a:t>
            </a:r>
            <a:r>
              <a:rPr lang="fi-FI" dirty="0" err="1" smtClean="0"/>
              <a:t>mie</a:t>
            </a:r>
            <a:r>
              <a:rPr lang="fi-FI" dirty="0" smtClean="0"/>
              <a:t> tuota äiti se </a:t>
            </a:r>
            <a:r>
              <a:rPr lang="fi-FI" dirty="0" err="1" smtClean="0"/>
              <a:t>vishiin</a:t>
            </a:r>
            <a:r>
              <a:rPr lang="fi-FI" dirty="0" smtClean="0"/>
              <a:t> oli </a:t>
            </a:r>
            <a:r>
              <a:rPr lang="fi-FI" dirty="0" err="1" smtClean="0"/>
              <a:t>nähny</a:t>
            </a:r>
            <a:r>
              <a:rPr lang="fi-FI" dirty="0" smtClean="0"/>
              <a:t> autoja </a:t>
            </a:r>
            <a:r>
              <a:rPr lang="fi-FI" dirty="0" err="1" smtClean="0"/>
              <a:t>autoja</a:t>
            </a:r>
            <a:r>
              <a:rPr lang="fi-FI" dirty="0" smtClean="0"/>
              <a:t> </a:t>
            </a:r>
            <a:r>
              <a:rPr lang="fi-FI" dirty="0" err="1" smtClean="0"/>
              <a:t>enneŋki</a:t>
            </a:r>
            <a:r>
              <a:rPr lang="fi-FI" dirty="0" smtClean="0"/>
              <a:t>, </a:t>
            </a:r>
            <a:r>
              <a:rPr lang="fi-FI" dirty="0" err="1" smtClean="0"/>
              <a:t>tieteŋki</a:t>
            </a:r>
            <a:r>
              <a:rPr lang="fi-FI" dirty="0" smtClean="0"/>
              <a:t> </a:t>
            </a:r>
            <a:r>
              <a:rPr lang="fi-FI" dirty="0" err="1" smtClean="0"/>
              <a:t>hään_oli</a:t>
            </a:r>
            <a:r>
              <a:rPr lang="fi-FI" dirty="0" smtClean="0"/>
              <a:t> </a:t>
            </a:r>
            <a:r>
              <a:rPr lang="fi-FI" dirty="0" err="1" smtClean="0"/>
              <a:t>nähny</a:t>
            </a:r>
            <a:r>
              <a:rPr lang="fi-FI" dirty="0" smtClean="0"/>
              <a:t>, mutta </a:t>
            </a:r>
            <a:r>
              <a:rPr lang="fi-FI" dirty="0" err="1" smtClean="0"/>
              <a:t>miun</a:t>
            </a:r>
            <a:r>
              <a:rPr lang="fi-FI" dirty="0" smtClean="0"/>
              <a:t> sisko tuli ja </a:t>
            </a:r>
            <a:r>
              <a:rPr lang="fi-FI" dirty="0" err="1" smtClean="0"/>
              <a:t>sa</a:t>
            </a:r>
            <a:r>
              <a:rPr lang="fi-FI" dirty="0" smtClean="0"/>
              <a:t>- sieltä </a:t>
            </a:r>
            <a:r>
              <a:rPr lang="fi-FI" dirty="0" err="1" smtClean="0"/>
              <a:t>ulko</a:t>
            </a:r>
            <a:r>
              <a:rPr lang="fi-FI" dirty="0" smtClean="0"/>
              <a:t>(a ja, ja </a:t>
            </a:r>
            <a:r>
              <a:rPr lang="fi-FI" dirty="0" err="1" smtClean="0"/>
              <a:t>sanno</a:t>
            </a:r>
            <a:r>
              <a:rPr lang="fi-FI" dirty="0" smtClean="0"/>
              <a:t> että "mikä oli se kone joka </a:t>
            </a:r>
            <a:r>
              <a:rPr lang="fi-FI" dirty="0" err="1" smtClean="0"/>
              <a:t>siel</a:t>
            </a:r>
            <a:r>
              <a:rPr lang="fi-FI" dirty="0" smtClean="0"/>
              <a:t> </a:t>
            </a:r>
            <a:r>
              <a:rPr lang="fi-FI" dirty="0" err="1" smtClean="0"/>
              <a:t>vaa</a:t>
            </a:r>
            <a:r>
              <a:rPr lang="fi-FI" dirty="0" smtClean="0"/>
              <a:t> </a:t>
            </a:r>
            <a:r>
              <a:rPr lang="fi-FI" dirty="0" err="1" smtClean="0"/>
              <a:t>tippu</a:t>
            </a:r>
            <a:r>
              <a:rPr lang="fi-FI" dirty="0" smtClean="0"/>
              <a:t> ja </a:t>
            </a:r>
            <a:r>
              <a:rPr lang="fi-FI" dirty="0" err="1" smtClean="0"/>
              <a:t>möyrästi</a:t>
            </a:r>
            <a:r>
              <a:rPr lang="fi-FI" dirty="0" smtClean="0"/>
              <a:t>" [nauraa makeasti] joo, ja äiti, ihmetteli että no kyllä se </a:t>
            </a:r>
            <a:r>
              <a:rPr lang="fi-FI" dirty="0" err="1" smtClean="0"/>
              <a:t>tieteŋki</a:t>
            </a:r>
            <a:r>
              <a:rPr lang="fi-FI" dirty="0" smtClean="0"/>
              <a:t> oli taisi auto se </a:t>
            </a:r>
            <a:r>
              <a:rPr lang="fi-FI" dirty="0" err="1" smtClean="0"/>
              <a:t>ny</a:t>
            </a:r>
            <a:r>
              <a:rPr lang="fi-FI" dirty="0" smtClean="0"/>
              <a:t> oli kyllä sen </a:t>
            </a:r>
            <a:r>
              <a:rPr lang="fi-FI" dirty="0" err="1" smtClean="0"/>
              <a:t>ajaŋ</a:t>
            </a:r>
            <a:r>
              <a:rPr lang="fi-FI" dirty="0" smtClean="0"/>
              <a:t> </a:t>
            </a:r>
            <a:r>
              <a:rPr lang="fi-FI" dirty="0" err="1" smtClean="0"/>
              <a:t>kul</a:t>
            </a:r>
            <a:r>
              <a:rPr lang="fi-FI" dirty="0" smtClean="0"/>
              <a:t>- voi voi kyllä oli, ei </a:t>
            </a:r>
            <a:r>
              <a:rPr lang="fi-FI" dirty="0" err="1" smtClean="0"/>
              <a:t>ku</a:t>
            </a:r>
            <a:r>
              <a:rPr lang="fi-FI" dirty="0" smtClean="0"/>
              <a:t> </a:t>
            </a:r>
            <a:r>
              <a:rPr lang="fi-FI" dirty="0" err="1" smtClean="0"/>
              <a:t>hevoskyytillä</a:t>
            </a:r>
            <a:r>
              <a:rPr lang="fi-FI" dirty="0" smtClean="0"/>
              <a:t> meni minne </a:t>
            </a:r>
            <a:r>
              <a:rPr lang="fi-FI" dirty="0" err="1" smtClean="0"/>
              <a:t>minne</a:t>
            </a:r>
            <a:r>
              <a:rPr lang="fi-FI" dirty="0" smtClean="0"/>
              <a:t> ja </a:t>
            </a:r>
            <a:r>
              <a:rPr lang="fi-FI" dirty="0" err="1" smtClean="0"/>
              <a:t>mie</a:t>
            </a:r>
            <a:r>
              <a:rPr lang="fi-FI" dirty="0" smtClean="0"/>
              <a:t> olen </a:t>
            </a:r>
            <a:r>
              <a:rPr lang="fi-FI" dirty="0" err="1" smtClean="0"/>
              <a:t>tehny</a:t>
            </a:r>
            <a:r>
              <a:rPr lang="fi-FI" dirty="0" smtClean="0"/>
              <a:t> veikkoset, niin että, peltojakin </a:t>
            </a:r>
            <a:r>
              <a:rPr lang="fi-FI" dirty="0" err="1" smtClean="0"/>
              <a:t>tehthin</a:t>
            </a:r>
            <a:r>
              <a:rPr lang="fi-FI" dirty="0" smtClean="0"/>
              <a:t> </a:t>
            </a:r>
            <a:r>
              <a:rPr lang="fi-FI" dirty="0" err="1" smtClean="0"/>
              <a:t>nim</a:t>
            </a:r>
            <a:r>
              <a:rPr lang="fi-FI" dirty="0" smtClean="0"/>
              <a:t> poroilla, kaksi </a:t>
            </a:r>
            <a:r>
              <a:rPr lang="fi-FI" dirty="0" err="1" smtClean="0"/>
              <a:t>porowa</a:t>
            </a:r>
            <a:r>
              <a:rPr lang="fi-FI" dirty="0" smtClean="0"/>
              <a:t> rinnan </a:t>
            </a:r>
            <a:r>
              <a:rPr lang="fi-FI" dirty="0" err="1" smtClean="0"/>
              <a:t>niŋ</a:t>
            </a:r>
            <a:r>
              <a:rPr lang="fi-FI" dirty="0" smtClean="0"/>
              <a:t> </a:t>
            </a:r>
            <a:r>
              <a:rPr lang="fi-FI" dirty="0" err="1" smtClean="0"/>
              <a:t>ku</a:t>
            </a:r>
            <a:r>
              <a:rPr lang="fi-FI" dirty="0" smtClean="0"/>
              <a:t> </a:t>
            </a:r>
            <a:r>
              <a:rPr lang="fi-FI" dirty="0" err="1" smtClean="0"/>
              <a:t>niŋ</a:t>
            </a:r>
            <a:r>
              <a:rPr lang="fi-FI" dirty="0" smtClean="0"/>
              <a:t> </a:t>
            </a:r>
            <a:r>
              <a:rPr lang="fi-FI" dirty="0" err="1" smtClean="0"/>
              <a:t>ku</a:t>
            </a:r>
            <a:r>
              <a:rPr lang="fi-FI" dirty="0" smtClean="0"/>
              <a:t> </a:t>
            </a:r>
            <a:r>
              <a:rPr lang="fi-FI" dirty="0" err="1" smtClean="0"/>
              <a:t>ainaki</a:t>
            </a:r>
            <a:r>
              <a:rPr lang="fi-FI" dirty="0" smtClean="0"/>
              <a:t>, </a:t>
            </a:r>
            <a:r>
              <a:rPr lang="fi-FI" dirty="0" err="1" smtClean="0"/>
              <a:t>niŋ</a:t>
            </a:r>
            <a:r>
              <a:rPr lang="fi-FI" dirty="0" smtClean="0"/>
              <a:t> </a:t>
            </a:r>
            <a:r>
              <a:rPr lang="fi-FI" dirty="0" err="1" smtClean="0"/>
              <a:t>ku</a:t>
            </a:r>
            <a:r>
              <a:rPr lang="fi-FI" dirty="0" smtClean="0"/>
              <a:t> valjashevoset, ja niitä piti taluttaa ja isä̀ se </a:t>
            </a:r>
            <a:r>
              <a:rPr lang="fi-FI" dirty="0" err="1" smtClean="0"/>
              <a:t>sitte</a:t>
            </a:r>
            <a:r>
              <a:rPr lang="fi-FI" dirty="0" smtClean="0"/>
              <a:t> ohjas tuota, m- </a:t>
            </a:r>
            <a:r>
              <a:rPr lang="fi-FI" dirty="0" err="1" smtClean="0"/>
              <a:t>mei</a:t>
            </a:r>
            <a:r>
              <a:rPr lang="fi-FI" dirty="0" smtClean="0"/>
              <a:t>- </a:t>
            </a:r>
            <a:r>
              <a:rPr lang="fi-FI" dirty="0" err="1" smtClean="0"/>
              <a:t>meltakhi</a:t>
            </a:r>
            <a:r>
              <a:rPr lang="fi-FI" dirty="0" smtClean="0"/>
              <a:t> </a:t>
            </a:r>
            <a:r>
              <a:rPr lang="fi-FI" dirty="0" err="1" smtClean="0"/>
              <a:t>sanothin</a:t>
            </a:r>
            <a:r>
              <a:rPr lang="fi-FI" dirty="0" smtClean="0"/>
              <a:t> </a:t>
            </a:r>
            <a:r>
              <a:rPr lang="fi-FI" dirty="0" err="1" smtClean="0"/>
              <a:t>semmosta</a:t>
            </a:r>
            <a:r>
              <a:rPr lang="fi-FI" dirty="0" smtClean="0"/>
              <a:t> se </a:t>
            </a:r>
            <a:r>
              <a:rPr lang="fi-FI" dirty="0" err="1" smtClean="0"/>
              <a:t>eij_ollus</a:t>
            </a:r>
            <a:r>
              <a:rPr lang="fi-FI" dirty="0" smtClean="0"/>
              <a:t> </a:t>
            </a:r>
            <a:r>
              <a:rPr lang="fi-FI" dirty="0" err="1" smtClean="0"/>
              <a:t>niir</a:t>
            </a:r>
            <a:r>
              <a:rPr lang="fi-FI" dirty="0" smtClean="0"/>
              <a:t> raskas </a:t>
            </a:r>
            <a:r>
              <a:rPr lang="fi-FI" dirty="0" err="1" smtClean="0"/>
              <a:t>ku</a:t>
            </a:r>
            <a:r>
              <a:rPr lang="fi-FI" dirty="0" smtClean="0"/>
              <a:t> aura., ja niin </a:t>
            </a:r>
            <a:r>
              <a:rPr lang="fi-FI" dirty="0" err="1" smtClean="0"/>
              <a:t>tehthim</a:t>
            </a:r>
            <a:r>
              <a:rPr lang="fi-FI" dirty="0" smtClean="0"/>
              <a:t> peltoja ja </a:t>
            </a:r>
            <a:r>
              <a:rPr lang="fi-FI" dirty="0" err="1" smtClean="0"/>
              <a:t>ja</a:t>
            </a:r>
            <a:r>
              <a:rPr lang="fi-FI" dirty="0" smtClean="0"/>
              <a:t> niin niillä poroilla. sillä lailla nii.</a:t>
            </a:r>
          </a:p>
          <a:p>
            <a:pPr marL="0" indent="0">
              <a:buNone/>
            </a:pPr>
            <a:r>
              <a:rPr lang="fi-FI" dirty="0" smtClean="0"/>
              <a:t>EH: Miten se poro </a:t>
            </a:r>
            <a:r>
              <a:rPr lang="fi-FI" dirty="0" err="1" smtClean="0"/>
              <a:t>poro</a:t>
            </a:r>
            <a:r>
              <a:rPr lang="fi-FI" dirty="0" smtClean="0"/>
              <a:t> pellontekoon eikös se ole vähän </a:t>
            </a:r>
            <a:r>
              <a:rPr lang="fi-FI" dirty="0" err="1" smtClean="0"/>
              <a:t>tämmönen</a:t>
            </a:r>
            <a:r>
              <a:rPr lang="fi-FI" dirty="0" smtClean="0"/>
              <a:t> </a:t>
            </a:r>
            <a:r>
              <a:rPr lang="fi-FI" dirty="0" err="1" smtClean="0"/>
              <a:t>äkkinäinej</a:t>
            </a:r>
            <a:r>
              <a:rPr lang="fi-FI" dirty="0" smtClean="0"/>
              <a:t> ja </a:t>
            </a:r>
            <a:r>
              <a:rPr lang="fi-FI" dirty="0" err="1" smtClean="0"/>
              <a:t>tuommone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HT: ei se ole kyllä ne vain </a:t>
            </a:r>
            <a:r>
              <a:rPr lang="fi-FI" dirty="0" err="1" smtClean="0"/>
              <a:t>niim</a:t>
            </a:r>
            <a:r>
              <a:rPr lang="fi-FI" dirty="0" smtClean="0"/>
              <a:t> </a:t>
            </a:r>
            <a:r>
              <a:rPr lang="fi-FI" dirty="0" err="1" smtClean="0"/>
              <a:t>marsit</a:t>
            </a:r>
            <a:r>
              <a:rPr lang="fi-FI" dirty="0" smtClean="0"/>
              <a:t> </a:t>
            </a:r>
            <a:r>
              <a:rPr lang="fi-FI" dirty="0" err="1" smtClean="0"/>
              <a:t>siiŋ</a:t>
            </a:r>
            <a:r>
              <a:rPr lang="fi-FI" dirty="0" smtClean="0"/>
              <a:t> </a:t>
            </a:r>
            <a:r>
              <a:rPr lang="fi-FI" dirty="0" err="1" smtClean="0"/>
              <a:t>ku</a:t>
            </a:r>
            <a:r>
              <a:rPr lang="fi-FI" dirty="0" smtClean="0"/>
              <a:t> niitä talutteli </a:t>
            </a:r>
            <a:r>
              <a:rPr lang="fi-FI" dirty="0" err="1" smtClean="0"/>
              <a:t>nautsiin</a:t>
            </a:r>
            <a:r>
              <a:rPr lang="fi-FI" dirty="0" smtClean="0"/>
              <a:t>? </a:t>
            </a:r>
            <a:r>
              <a:rPr lang="fi-FI" dirty="0" err="1" smtClean="0"/>
              <a:t>niil</a:t>
            </a:r>
            <a:r>
              <a:rPr lang="fi-FI" dirty="0" smtClean="0"/>
              <a:t> </a:t>
            </a:r>
            <a:r>
              <a:rPr lang="fi-FI" dirty="0" err="1" smtClean="0"/>
              <a:t>lyhyestik</a:t>
            </a:r>
            <a:r>
              <a:rPr lang="fi-FI" dirty="0" smtClean="0"/>
              <a:t> </a:t>
            </a:r>
            <a:r>
              <a:rPr lang="fi-FI" dirty="0" err="1" smtClean="0"/>
              <a:t>kiin</a:t>
            </a:r>
            <a:r>
              <a:rPr lang="fi-FI" dirty="0" smtClean="0"/>
              <a:t> </a:t>
            </a:r>
            <a:r>
              <a:rPr lang="fi-FI" dirty="0" err="1" smtClean="0"/>
              <a:t>niiŋku</a:t>
            </a:r>
            <a:r>
              <a:rPr lang="fi-FI" dirty="0" smtClean="0"/>
              <a:t> </a:t>
            </a:r>
            <a:r>
              <a:rPr lang="fi-FI" dirty="0" err="1" smtClean="0"/>
              <a:t>hevos</a:t>
            </a:r>
            <a:r>
              <a:rPr lang="fi-FI" dirty="0" smtClean="0"/>
              <a:t>- </a:t>
            </a:r>
            <a:r>
              <a:rPr lang="fi-FI" dirty="0" err="1" smtClean="0"/>
              <a:t>niiŋkun</a:t>
            </a:r>
            <a:r>
              <a:rPr lang="fi-FI" dirty="0" smtClean="0"/>
              <a:t> hevoset nyt </a:t>
            </a:r>
            <a:r>
              <a:rPr lang="fi-FI" dirty="0" err="1" smtClean="0"/>
              <a:t>ku-</a:t>
            </a:r>
            <a:r>
              <a:rPr lang="fi-FI" dirty="0" smtClean="0"/>
              <a:t> nyt </a:t>
            </a:r>
            <a:r>
              <a:rPr lang="fi-FI" dirty="0" err="1" smtClean="0"/>
              <a:t>panhaav</a:t>
            </a:r>
            <a:r>
              <a:rPr lang="fi-FI" dirty="0" smtClean="0"/>
              <a:t> vaan </a:t>
            </a:r>
            <a:r>
              <a:rPr lang="fi-FI" dirty="0" err="1" smtClean="0"/>
              <a:t>ni</a:t>
            </a:r>
            <a:r>
              <a:rPr lang="fi-FI" dirty="0" smtClean="0"/>
              <a:t> </a:t>
            </a:r>
            <a:r>
              <a:rPr lang="fi-FI" dirty="0" err="1" smtClean="0"/>
              <a:t>sais</a:t>
            </a:r>
            <a:r>
              <a:rPr lang="fi-FI" dirty="0" smtClean="0"/>
              <a:t> </a:t>
            </a:r>
            <a:r>
              <a:rPr lang="fi-FI" dirty="0" err="1" smtClean="0"/>
              <a:t>siiŋ</a:t>
            </a:r>
            <a:r>
              <a:rPr lang="fi-FI" dirty="0" smtClean="0"/>
              <a:t> ka. hm.</a:t>
            </a:r>
          </a:p>
          <a:p>
            <a:pPr marL="0" indent="0">
              <a:buNone/>
            </a:pPr>
            <a:r>
              <a:rPr lang="fi-FI" dirty="0" smtClean="0"/>
              <a:t>EH: </a:t>
            </a:r>
            <a:r>
              <a:rPr lang="fi-FI" dirty="0" err="1" smtClean="0"/>
              <a:t>Siin_oli</a:t>
            </a:r>
            <a:r>
              <a:rPr lang="fi-FI" dirty="0" smtClean="0"/>
              <a:t> </a:t>
            </a:r>
            <a:r>
              <a:rPr lang="fi-FI" dirty="0" err="1" smtClean="0"/>
              <a:t>teijän</a:t>
            </a:r>
            <a:r>
              <a:rPr lang="fi-FI" dirty="0" smtClean="0"/>
              <a:t> talo- oltava siinä taluttamassa?</a:t>
            </a:r>
          </a:p>
          <a:p>
            <a:pPr marL="0" indent="0">
              <a:buNone/>
            </a:pPr>
            <a:r>
              <a:rPr lang="fi-FI" dirty="0" smtClean="0"/>
              <a:t>HT: joo minun </a:t>
            </a:r>
            <a:r>
              <a:rPr lang="fi-FI" dirty="0" err="1" smtClean="0"/>
              <a:t>minun</a:t>
            </a:r>
            <a:r>
              <a:rPr lang="fi-FI" dirty="0" smtClean="0"/>
              <a:t> ne täyt taluttaa ja, isä </a:t>
            </a:r>
            <a:r>
              <a:rPr lang="fi-FI" dirty="0" err="1" smtClean="0"/>
              <a:t>sitte</a:t>
            </a:r>
            <a:r>
              <a:rPr lang="fi-FI" dirty="0" smtClean="0"/>
              <a:t> ohjas sitä, </a:t>
            </a:r>
            <a:r>
              <a:rPr lang="fi-FI" dirty="0" err="1" smtClean="0"/>
              <a:t>melttAA</a:t>
            </a:r>
            <a:r>
              <a:rPr lang="fi-FI" dirty="0" smtClean="0"/>
              <a:t> mitä-</a:t>
            </a:r>
          </a:p>
          <a:p>
            <a:pPr marL="0" indent="0">
              <a:buNone/>
            </a:pPr>
            <a:r>
              <a:rPr lang="fi-FI" dirty="0" smtClean="0"/>
              <a:t>EH: </a:t>
            </a:r>
            <a:r>
              <a:rPr lang="fi-FI" dirty="0" err="1" smtClean="0"/>
              <a:t>Minkälaine</a:t>
            </a:r>
            <a:r>
              <a:rPr lang="fi-FI" dirty="0" smtClean="0"/>
              <a:t> ?</a:t>
            </a:r>
          </a:p>
          <a:p>
            <a:pPr marL="0" indent="0">
              <a:buNone/>
            </a:pPr>
            <a:r>
              <a:rPr lang="fi-FI" dirty="0" smtClean="0"/>
              <a:t>HT: </a:t>
            </a:r>
            <a:r>
              <a:rPr lang="fi-FI" dirty="0" err="1" smtClean="0"/>
              <a:t>mut</a:t>
            </a:r>
            <a:r>
              <a:rPr lang="fi-FI" dirty="0" smtClean="0"/>
              <a:t> </a:t>
            </a:r>
            <a:r>
              <a:rPr lang="fi-FI" dirty="0" err="1" smtClean="0"/>
              <a:t>sit</a:t>
            </a:r>
            <a:r>
              <a:rPr lang="fi-FI" dirty="0" smtClean="0"/>
              <a:t> </a:t>
            </a:r>
            <a:r>
              <a:rPr lang="fi-FI" dirty="0" err="1" smtClean="0"/>
              <a:t>kaa</a:t>
            </a:r>
            <a:r>
              <a:rPr lang="fi-FI" dirty="0" smtClean="0"/>
              <a:t>- </a:t>
            </a:r>
            <a:r>
              <a:rPr lang="fi-FI" dirty="0" err="1" smtClean="0"/>
              <a:t>karhittemhaan</a:t>
            </a:r>
            <a:r>
              <a:rPr lang="fi-FI" dirty="0" smtClean="0"/>
              <a:t> </a:t>
            </a:r>
            <a:r>
              <a:rPr lang="fi-FI" dirty="0" err="1" smtClean="0"/>
              <a:t>niiŋ</a:t>
            </a:r>
            <a:r>
              <a:rPr lang="fi-FI" dirty="0" smtClean="0"/>
              <a:t> karhi oli ja, </a:t>
            </a:r>
            <a:r>
              <a:rPr lang="fi-FI" dirty="0" err="1" smtClean="0"/>
              <a:t>niiŋ</a:t>
            </a:r>
            <a:r>
              <a:rPr lang="fi-FI" dirty="0" smtClean="0"/>
              <a:t> karhi oli </a:t>
            </a:r>
            <a:r>
              <a:rPr lang="fi-FI" dirty="0" err="1" smtClean="0"/>
              <a:t>semmonen</a:t>
            </a:r>
            <a:r>
              <a:rPr lang="fi-FI" dirty="0" smtClean="0"/>
              <a:t> että, ei se </a:t>
            </a:r>
            <a:r>
              <a:rPr lang="fi-FI" dirty="0" err="1" smtClean="0"/>
              <a:t>ollu</a:t>
            </a:r>
            <a:r>
              <a:rPr lang="fi-FI" dirty="0" smtClean="0"/>
              <a:t> näinä </a:t>
            </a:r>
            <a:r>
              <a:rPr lang="fi-FI" dirty="0" err="1" smtClean="0"/>
              <a:t>raskhaita</a:t>
            </a:r>
            <a:r>
              <a:rPr lang="fi-FI" dirty="0" smtClean="0"/>
              <a:t> karhi(a se oli </a:t>
            </a:r>
            <a:r>
              <a:rPr lang="fi-FI" dirty="0" err="1" smtClean="0"/>
              <a:t>vähäŋ</a:t>
            </a:r>
            <a:r>
              <a:rPr lang="fi-FI" dirty="0" smtClean="0"/>
              <a:t> keveämpi mutta rautapiit vaan, ja </a:t>
            </a:r>
            <a:r>
              <a:rPr lang="fi-FI" dirty="0" err="1" smtClean="0"/>
              <a:t>mie</a:t>
            </a:r>
            <a:r>
              <a:rPr lang="fi-FI" dirty="0" smtClean="0"/>
              <a:t> se, taluttelin </a:t>
            </a:r>
            <a:r>
              <a:rPr lang="fi-FI" dirty="0" err="1" smtClean="0"/>
              <a:t>sitte</a:t>
            </a:r>
            <a:r>
              <a:rPr lang="fi-FI" dirty="0" smtClean="0"/>
              <a:t> niitä, </a:t>
            </a:r>
            <a:r>
              <a:rPr lang="fi-FI" dirty="0" err="1" smtClean="0"/>
              <a:t>seŋ</a:t>
            </a:r>
            <a:r>
              <a:rPr lang="fi-FI" dirty="0" smtClean="0"/>
              <a:t> karhin niissä ja niin se karhi </a:t>
            </a:r>
            <a:r>
              <a:rPr lang="fi-FI" dirty="0" err="1" smtClean="0"/>
              <a:t>tehthin</a:t>
            </a:r>
            <a:r>
              <a:rPr lang="fi-FI" dirty="0" smtClean="0"/>
              <a:t> </a:t>
            </a:r>
            <a:r>
              <a:rPr lang="fi-FI" dirty="0" err="1" smtClean="0"/>
              <a:t>sekàsij</a:t>
            </a:r>
            <a:r>
              <a:rPr lang="fi-FI" dirty="0" smtClean="0"/>
              <a:t> ja </a:t>
            </a:r>
            <a:r>
              <a:rPr lang="fi-FI" dirty="0" err="1" smtClean="0"/>
              <a:t>samam</a:t>
            </a:r>
            <a:r>
              <a:rPr lang="fi-FI" dirty="0" smtClean="0"/>
              <a:t> puolat </a:t>
            </a:r>
            <a:r>
              <a:rPr lang="fi-FI" dirty="0" err="1" smtClean="0"/>
              <a:t>siŋ</a:t>
            </a:r>
            <a:r>
              <a:rPr lang="fi-FI" dirty="0" smtClean="0"/>
              <a:t> kansa niin se aina se oli se yksi poro jakso </a:t>
            </a:r>
            <a:r>
              <a:rPr lang="fi-FI" dirty="0" err="1" smtClean="0"/>
              <a:t>vettää</a:t>
            </a:r>
            <a:r>
              <a:rPr lang="fi-FI" dirty="0" smtClean="0"/>
              <a:t> mutta, sitä </a:t>
            </a:r>
            <a:r>
              <a:rPr lang="fi-FI" dirty="0" err="1" smtClean="0"/>
              <a:t>melttaa</a:t>
            </a:r>
            <a:r>
              <a:rPr lang="fi-FI" dirty="0" smtClean="0"/>
              <a:t> eli auraa ei </a:t>
            </a:r>
            <a:r>
              <a:rPr lang="fi-FI" dirty="0" err="1" smtClean="0"/>
              <a:t>jaksanu</a:t>
            </a:r>
            <a:r>
              <a:rPr lang="fi-FI" dirty="0" smtClean="0"/>
              <a:t> yksi se ka- piti olla kaks.</a:t>
            </a:r>
          </a:p>
          <a:p>
            <a:pPr marL="0" indent="0">
              <a:buNone/>
            </a:pPr>
            <a:r>
              <a:rPr lang="fi-FI" dirty="0" smtClean="0"/>
              <a:t>EH: Jaa mitä se puolaaminen oli?</a:t>
            </a:r>
          </a:p>
          <a:p>
            <a:pPr marL="0" indent="0">
              <a:buNone/>
            </a:pPr>
            <a:r>
              <a:rPr lang="fi-FI" dirty="0" smtClean="0"/>
              <a:t>HT: no </a:t>
            </a:r>
            <a:r>
              <a:rPr lang="fi-FI" dirty="0" err="1" smtClean="0"/>
              <a:t>semmonen</a:t>
            </a:r>
            <a:r>
              <a:rPr lang="fi-FI" dirty="0" smtClean="0"/>
              <a:t> että </a:t>
            </a:r>
            <a:r>
              <a:rPr lang="fi-FI" dirty="0" err="1" smtClean="0"/>
              <a:t>silitethään</a:t>
            </a:r>
            <a:r>
              <a:rPr lang="fi-FI" dirty="0" smtClean="0"/>
              <a:t> </a:t>
            </a:r>
            <a:r>
              <a:rPr lang="fi-FI" dirty="0" err="1" smtClean="0"/>
              <a:t>näiŋ</a:t>
            </a:r>
            <a:r>
              <a:rPr lang="fi-FI" dirty="0" smtClean="0"/>
              <a:t> </a:t>
            </a:r>
            <a:r>
              <a:rPr lang="fi-FI" dirty="0" err="1" smtClean="0"/>
              <a:t>kö</a:t>
            </a:r>
            <a:r>
              <a:rPr lang="fi-FI" dirty="0" smtClean="0"/>
              <a:t>, näin, ikää hyvät, se on se jyrä ä- e- </a:t>
            </a:r>
            <a:r>
              <a:rPr lang="fi-FI" dirty="0" err="1" smtClean="0"/>
              <a:t>puo</a:t>
            </a:r>
            <a:r>
              <a:rPr lang="fi-FI" dirty="0" smtClean="0"/>
              <a:t>- ennen </a:t>
            </a:r>
            <a:r>
              <a:rPr lang="fi-FI" dirty="0" err="1" smtClean="0"/>
              <a:t>sanothim</a:t>
            </a:r>
            <a:r>
              <a:rPr lang="fi-FI" dirty="0" smtClean="0"/>
              <a:t> puolaamiseksi mutta nyt </a:t>
            </a:r>
            <a:r>
              <a:rPr lang="fi-FI" dirty="0" err="1" smtClean="0"/>
              <a:t>nyt</a:t>
            </a:r>
            <a:r>
              <a:rPr lang="fi-FI" dirty="0" smtClean="0"/>
              <a:t> se on se jyrä, JOO joo.</a:t>
            </a:r>
          </a:p>
          <a:p>
            <a:pPr marL="0" indent="0">
              <a:buNone/>
            </a:pPr>
            <a:r>
              <a:rPr lang="fi-FI" dirty="0" smtClean="0"/>
              <a:t>EH: No tuota, pitikö sitä muissa ulkohommissa </a:t>
            </a:r>
            <a:r>
              <a:rPr lang="fi-FI" dirty="0" err="1" smtClean="0"/>
              <a:t>ollas</a:t>
            </a:r>
            <a:r>
              <a:rPr lang="fi-FI" dirty="0" smtClean="0"/>
              <a:t> sitten?</a:t>
            </a:r>
          </a:p>
          <a:p>
            <a:pPr marL="0" indent="0">
              <a:buNone/>
            </a:pPr>
            <a:r>
              <a:rPr lang="fi-FI" dirty="0" smtClean="0"/>
              <a:t>HT: voi </a:t>
            </a:r>
            <a:r>
              <a:rPr lang="fi-FI" dirty="0" err="1" smtClean="0"/>
              <a:t>mie</a:t>
            </a:r>
            <a:r>
              <a:rPr lang="fi-FI" dirty="0" smtClean="0"/>
              <a:t> </a:t>
            </a:r>
            <a:r>
              <a:rPr lang="fi-FI" dirty="0" err="1" smtClean="0"/>
              <a:t>olem</a:t>
            </a:r>
            <a:r>
              <a:rPr lang="fi-FI" dirty="0" smtClean="0"/>
              <a:t> pannu aitaa, </a:t>
            </a:r>
            <a:r>
              <a:rPr lang="fi-FI" dirty="0" err="1" smtClean="0"/>
              <a:t>mie</a:t>
            </a:r>
            <a:r>
              <a:rPr lang="fi-FI" dirty="0" smtClean="0"/>
              <a:t> olen </a:t>
            </a:r>
            <a:r>
              <a:rPr lang="fi-FI" dirty="0" err="1" smtClean="0"/>
              <a:t>tehny</a:t>
            </a:r>
            <a:r>
              <a:rPr lang="fi-FI" dirty="0" smtClean="0"/>
              <a:t> puita </a:t>
            </a:r>
            <a:r>
              <a:rPr lang="fi-FI" dirty="0" err="1" smtClean="0"/>
              <a:t>hakannu</a:t>
            </a:r>
            <a:r>
              <a:rPr lang="fi-FI" dirty="0" smtClean="0"/>
              <a:t> halkoja, </a:t>
            </a:r>
            <a:r>
              <a:rPr lang="fi-FI" dirty="0" err="1" smtClean="0"/>
              <a:t>mettässä</a:t>
            </a:r>
            <a:r>
              <a:rPr lang="fi-FI" dirty="0" smtClean="0"/>
              <a:t> </a:t>
            </a:r>
            <a:r>
              <a:rPr lang="fi-FI" dirty="0" err="1" smtClean="0"/>
              <a:t>kaatanu</a:t>
            </a:r>
            <a:r>
              <a:rPr lang="fi-FI" dirty="0" smtClean="0"/>
              <a:t> ja </a:t>
            </a:r>
            <a:r>
              <a:rPr lang="fi-FI" dirty="0" err="1" smtClean="0"/>
              <a:t>ajanus</a:t>
            </a:r>
            <a:r>
              <a:rPr lang="fi-FI" dirty="0" smtClean="0"/>
              <a:t> </a:t>
            </a:r>
            <a:r>
              <a:rPr lang="fi-FI" dirty="0" err="1" smtClean="0"/>
              <a:t>sitte</a:t>
            </a:r>
            <a:r>
              <a:rPr lang="fi-FI" dirty="0" smtClean="0"/>
              <a:t>, </a:t>
            </a:r>
            <a:r>
              <a:rPr lang="fi-FI" dirty="0" err="1" smtClean="0"/>
              <a:t>sittek</a:t>
            </a:r>
            <a:r>
              <a:rPr lang="fi-FI" dirty="0" smtClean="0"/>
              <a:t> </a:t>
            </a:r>
            <a:r>
              <a:rPr lang="fi-FI" dirty="0" err="1" smtClean="0"/>
              <a:t>ku</a:t>
            </a:r>
            <a:r>
              <a:rPr lang="fi-FI" dirty="0" smtClean="0"/>
              <a:t> </a:t>
            </a:r>
            <a:r>
              <a:rPr lang="fi-FI" dirty="0" err="1" smtClean="0"/>
              <a:t>hevonel</a:t>
            </a:r>
            <a:r>
              <a:rPr lang="fi-FI" dirty="0" smtClean="0"/>
              <a:t> </a:t>
            </a:r>
            <a:r>
              <a:rPr lang="fi-FI" dirty="0" err="1" smtClean="0"/>
              <a:t>laitethiiŋ</a:t>
            </a:r>
            <a:r>
              <a:rPr lang="fi-FI" dirty="0" smtClean="0"/>
              <a:t> kun </a:t>
            </a:r>
            <a:r>
              <a:rPr lang="fi-FI" dirty="0" err="1" smtClean="0"/>
              <a:t>kotitalho</a:t>
            </a:r>
            <a:r>
              <a:rPr lang="fi-FI" dirty="0" smtClean="0"/>
              <a:t>- </a:t>
            </a:r>
            <a:r>
              <a:rPr lang="fi-FI" dirty="0" err="1" smtClean="0"/>
              <a:t>ee-</a:t>
            </a:r>
            <a:r>
              <a:rPr lang="fi-FI" dirty="0" smtClean="0"/>
              <a:t> </a:t>
            </a:r>
            <a:r>
              <a:rPr lang="fi-FI" dirty="0" err="1" smtClean="0"/>
              <a:t>minuŋ</a:t>
            </a:r>
            <a:r>
              <a:rPr lang="fi-FI" dirty="0" smtClean="0"/>
              <a:t> koti(ani, </a:t>
            </a:r>
            <a:r>
              <a:rPr lang="fi-FI" dirty="0" err="1" smtClean="0"/>
              <a:t>mie</a:t>
            </a:r>
            <a:r>
              <a:rPr lang="fi-FI" dirty="0" smtClean="0"/>
              <a:t> ajoin sillä, pui- </a:t>
            </a:r>
            <a:r>
              <a:rPr lang="fi-FI" dirty="0" err="1" smtClean="0"/>
              <a:t>ee-</a:t>
            </a:r>
            <a:r>
              <a:rPr lang="fi-FI" dirty="0" smtClean="0"/>
              <a:t> </a:t>
            </a:r>
            <a:r>
              <a:rPr lang="fi-FI" dirty="0" err="1" smtClean="0"/>
              <a:t>hakkasim</a:t>
            </a:r>
            <a:r>
              <a:rPr lang="fi-FI" dirty="0" smtClean="0"/>
              <a:t> metsässä kesäpuut ja niin ja – – koti(a ja, ja niin se, net te- </a:t>
            </a:r>
            <a:r>
              <a:rPr lang="fi-FI" dirty="0" err="1" smtClean="0"/>
              <a:t>tehthiij</a:t>
            </a:r>
            <a:r>
              <a:rPr lang="fi-FI" dirty="0" smtClean="0"/>
              <a:t> ja </a:t>
            </a:r>
            <a:r>
              <a:rPr lang="fi-FI" dirty="0" err="1" smtClean="0"/>
              <a:t>sitte</a:t>
            </a:r>
            <a:r>
              <a:rPr lang="fi-FI" dirty="0" smtClean="0"/>
              <a:t> </a:t>
            </a:r>
            <a:r>
              <a:rPr lang="fi-FI" dirty="0" err="1" smtClean="0"/>
              <a:t>tehthii</a:t>
            </a:r>
            <a:r>
              <a:rPr lang="fi-FI" dirty="0" smtClean="0"/>
              <a:t> halot </a:t>
            </a:r>
            <a:r>
              <a:rPr lang="fi-FI" dirty="0" err="1" smtClean="0"/>
              <a:t>sit</a:t>
            </a:r>
            <a:r>
              <a:rPr lang="fi-FI" dirty="0" smtClean="0"/>
              <a:t> </a:t>
            </a:r>
            <a:r>
              <a:rPr lang="fi-FI" dirty="0" err="1" smtClean="0"/>
              <a:t>mie</a:t>
            </a:r>
            <a:r>
              <a:rPr lang="fi-FI" dirty="0" smtClean="0"/>
              <a:t> olen </a:t>
            </a:r>
            <a:r>
              <a:rPr lang="fi-FI" dirty="0" err="1" smtClean="0"/>
              <a:t>tehny</a:t>
            </a:r>
            <a:r>
              <a:rPr lang="fi-FI" dirty="0" smtClean="0"/>
              <a:t> halkoja pannu aitoja ja, ja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ollu</a:t>
            </a:r>
            <a:r>
              <a:rPr lang="fi-FI" dirty="0" smtClean="0"/>
              <a:t> </a:t>
            </a:r>
            <a:r>
              <a:rPr lang="fi-FI" dirty="0" err="1" smtClean="0"/>
              <a:t>ku</a:t>
            </a:r>
            <a:r>
              <a:rPr lang="fi-FI" dirty="0" smtClean="0"/>
              <a:t> ei </a:t>
            </a:r>
            <a:r>
              <a:rPr lang="fi-FI" dirty="0" err="1" smtClean="0"/>
              <a:t>ollu</a:t>
            </a:r>
            <a:r>
              <a:rPr lang="fi-FI" dirty="0" smtClean="0"/>
              <a:t>, </a:t>
            </a:r>
            <a:r>
              <a:rPr lang="fi-FI" dirty="0" err="1" smtClean="0"/>
              <a:t>miuŋ</a:t>
            </a:r>
            <a:r>
              <a:rPr lang="fi-FI" dirty="0" smtClean="0"/>
              <a:t> kaikkiin nuorin veli, </a:t>
            </a:r>
            <a:r>
              <a:rPr lang="fi-FI" dirty="0" err="1" smtClean="0"/>
              <a:t>ollu</a:t>
            </a:r>
            <a:r>
              <a:rPr lang="fi-FI" dirty="0" smtClean="0"/>
              <a:t> miestä ei </a:t>
            </a:r>
            <a:r>
              <a:rPr lang="fi-FI" dirty="0" err="1" smtClean="0"/>
              <a:t>ollu</a:t>
            </a:r>
            <a:r>
              <a:rPr lang="fi-FI" dirty="0" smtClean="0"/>
              <a:t> muuta </a:t>
            </a:r>
            <a:r>
              <a:rPr lang="fi-FI" dirty="0" err="1" smtClean="0"/>
              <a:t>ku</a:t>
            </a:r>
            <a:r>
              <a:rPr lang="fi-FI" dirty="0" smtClean="0"/>
              <a:t> se vanha </a:t>
            </a:r>
            <a:r>
              <a:rPr lang="fi-FI" dirty="0" err="1" smtClean="0"/>
              <a:t>isäNTÄ</a:t>
            </a:r>
            <a:r>
              <a:rPr lang="fi-FI" dirty="0" smtClean="0"/>
              <a:t> , niin kyllä ei sitä ei </a:t>
            </a:r>
            <a:r>
              <a:rPr lang="fi-FI" dirty="0" err="1" smtClean="0"/>
              <a:t>ei</a:t>
            </a:r>
            <a:r>
              <a:rPr lang="fi-FI" dirty="0" smtClean="0"/>
              <a:t> </a:t>
            </a:r>
            <a:r>
              <a:rPr lang="fi-FI" dirty="0" err="1" smtClean="0"/>
              <a:t>kukhaan</a:t>
            </a:r>
            <a:r>
              <a:rPr lang="fi-FI" dirty="0" smtClean="0"/>
              <a:t> </a:t>
            </a:r>
            <a:r>
              <a:rPr lang="fi-FI" dirty="0" err="1" smtClean="0"/>
              <a:t>uskok</a:t>
            </a:r>
            <a:r>
              <a:rPr lang="fi-FI" dirty="0" smtClean="0"/>
              <a:t> </a:t>
            </a:r>
            <a:r>
              <a:rPr lang="fi-FI" dirty="0" err="1" smtClean="0"/>
              <a:t>kuiŋka</a:t>
            </a:r>
            <a:r>
              <a:rPr lang="fi-FI" dirty="0" smtClean="0"/>
              <a:t> se oli raskasta se on </a:t>
            </a:r>
            <a:r>
              <a:rPr lang="fi-FI" dirty="0" err="1" smtClean="0"/>
              <a:t>lapsuu</a:t>
            </a:r>
            <a:r>
              <a:rPr lang="fi-FI" dirty="0" smtClean="0"/>
              <a:t>(</a:t>
            </a:r>
            <a:r>
              <a:rPr lang="fi-FI" dirty="0" err="1" smtClean="0"/>
              <a:t>est</a:t>
            </a:r>
            <a:r>
              <a:rPr lang="fi-FI" dirty="0" smtClean="0"/>
              <a:t> </a:t>
            </a:r>
            <a:r>
              <a:rPr lang="fi-FI" dirty="0" err="1" smtClean="0"/>
              <a:t>astip</a:t>
            </a:r>
            <a:r>
              <a:rPr lang="fi-FI" dirty="0" smtClean="0"/>
              <a:t> pitänyt </a:t>
            </a:r>
            <a:r>
              <a:rPr lang="fi-FI" dirty="0" err="1" smtClean="0"/>
              <a:t>tehät</a:t>
            </a:r>
            <a:r>
              <a:rPr lang="fi-FI" dirty="0" smtClean="0"/>
              <a:t> töitä.</a:t>
            </a:r>
          </a:p>
          <a:p>
            <a:pPr marL="0" indent="0">
              <a:buNone/>
            </a:pPr>
            <a:r>
              <a:rPr lang="fi-FI" dirty="0" smtClean="0"/>
              <a:t>EH: Mitenkäs se </a:t>
            </a:r>
            <a:r>
              <a:rPr lang="fi-FI" dirty="0" err="1" smtClean="0"/>
              <a:t>aijampanoki</a:t>
            </a:r>
            <a:r>
              <a:rPr lang="fi-FI" dirty="0" smtClean="0"/>
              <a:t> </a:t>
            </a:r>
            <a:r>
              <a:rPr lang="fi-FI" dirty="0" err="1" smtClean="0"/>
              <a:t>käypi</a:t>
            </a:r>
            <a:r>
              <a:rPr lang="fi-FI" dirty="0" smtClean="0"/>
              <a:t> noin naisihmisellä?</a:t>
            </a:r>
          </a:p>
          <a:p>
            <a:pPr marL="0" indent="0">
              <a:buNone/>
            </a:pPr>
            <a:r>
              <a:rPr lang="fi-FI" dirty="0" smtClean="0"/>
              <a:t>HT: nii siitä tuli niin hyvä, ei aivan </a:t>
            </a:r>
            <a:r>
              <a:rPr lang="fi-FI" dirty="0" err="1" smtClean="0"/>
              <a:t>niiŋkum</a:t>
            </a:r>
            <a:r>
              <a:rPr lang="fi-FI" dirty="0" smtClean="0"/>
              <a:t> miehet </a:t>
            </a:r>
            <a:r>
              <a:rPr lang="fi-FI" dirty="0" err="1" smtClean="0"/>
              <a:t>olis</a:t>
            </a:r>
            <a:r>
              <a:rPr lang="fi-FI" dirty="0" smtClean="0"/>
              <a:t> </a:t>
            </a:r>
            <a:r>
              <a:rPr lang="fi-FI" dirty="0" err="1" smtClean="0"/>
              <a:t>panheet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EH: Minkälaista aitaa te panitte?</a:t>
            </a:r>
          </a:p>
          <a:p>
            <a:pPr marL="0" indent="0">
              <a:buNone/>
            </a:pPr>
            <a:r>
              <a:rPr lang="fi-FI" dirty="0" smtClean="0"/>
              <a:t>HT: no </a:t>
            </a:r>
            <a:r>
              <a:rPr lang="fi-FI" dirty="0" err="1" smtClean="0"/>
              <a:t>semmosta</a:t>
            </a:r>
            <a:r>
              <a:rPr lang="fi-FI" dirty="0" smtClean="0"/>
              <a:t> </a:t>
            </a:r>
            <a:r>
              <a:rPr lang="fi-FI" dirty="0" err="1" smtClean="0"/>
              <a:t>semmosta</a:t>
            </a:r>
            <a:r>
              <a:rPr lang="fi-FI" dirty="0" smtClean="0"/>
              <a:t> hie- aitaa elikkä se on </a:t>
            </a:r>
            <a:r>
              <a:rPr lang="fi-FI" dirty="0" err="1" smtClean="0"/>
              <a:t>semmosta</a:t>
            </a:r>
            <a:r>
              <a:rPr lang="fi-FI" dirty="0" smtClean="0"/>
              <a:t> sorkka(aitaa vaikka </a:t>
            </a:r>
            <a:r>
              <a:rPr lang="fi-FI" dirty="0" err="1" smtClean="0"/>
              <a:t>miŋkälaista</a:t>
            </a:r>
            <a:r>
              <a:rPr lang="fi-FI" dirty="0" smtClean="0"/>
              <a:t> aitaa, </a:t>
            </a:r>
            <a:r>
              <a:rPr lang="fi-FI" dirty="0" err="1" smtClean="0"/>
              <a:t>monem</a:t>
            </a:r>
            <a:r>
              <a:rPr lang="fi-FI" dirty="0" smtClean="0"/>
              <a:t> </a:t>
            </a:r>
            <a:r>
              <a:rPr lang="fi-FI" dirty="0" err="1" smtClean="0"/>
              <a:t>monem</a:t>
            </a:r>
            <a:r>
              <a:rPr lang="fi-FI" dirty="0" smtClean="0"/>
              <a:t> </a:t>
            </a:r>
            <a:r>
              <a:rPr lang="fi-FI" dirty="0" err="1" smtClean="0"/>
              <a:t>monetui</a:t>
            </a:r>
            <a:r>
              <a:rPr lang="fi-FI" dirty="0" smtClean="0"/>
              <a:t> laista, niin eihän </a:t>
            </a:r>
            <a:r>
              <a:rPr lang="fi-FI" dirty="0" err="1" smtClean="0"/>
              <a:t>sillon</a:t>
            </a:r>
            <a:r>
              <a:rPr lang="fi-FI" dirty="0" smtClean="0"/>
              <a:t> ollun näitä </a:t>
            </a:r>
            <a:r>
              <a:rPr lang="fi-FI" dirty="0" err="1" smtClean="0"/>
              <a:t>piikkilaŋkoja</a:t>
            </a:r>
            <a:r>
              <a:rPr lang="fi-FI" dirty="0" smtClean="0"/>
              <a:t>, ei pui- </a:t>
            </a:r>
            <a:r>
              <a:rPr lang="fi-FI" dirty="0" err="1" smtClean="0"/>
              <a:t>kum</a:t>
            </a:r>
            <a:r>
              <a:rPr lang="fi-FI" dirty="0" smtClean="0"/>
              <a:t> puusta se piti kaikki </a:t>
            </a:r>
            <a:r>
              <a:rPr lang="fi-FI" dirty="0" err="1" smtClean="0"/>
              <a:t>tehäj</a:t>
            </a:r>
            <a:r>
              <a:rPr lang="fi-FI" dirty="0" smtClean="0"/>
              <a:t> ja niitä </a:t>
            </a:r>
            <a:r>
              <a:rPr lang="fi-FI" dirty="0" err="1" smtClean="0"/>
              <a:t>pitiki</a:t>
            </a:r>
            <a:r>
              <a:rPr lang="fi-FI" dirty="0" smtClean="0"/>
              <a:t> pannan niitä aitoja nii et </a:t>
            </a:r>
            <a:r>
              <a:rPr lang="fi-FI" dirty="0" err="1" smtClean="0"/>
              <a:t>sillon</a:t>
            </a:r>
            <a:r>
              <a:rPr lang="fi-FI" dirty="0" smtClean="0"/>
              <a:t>, </a:t>
            </a:r>
            <a:r>
              <a:rPr lang="fi-FI" dirty="0" err="1" smtClean="0"/>
              <a:t>vathan</a:t>
            </a:r>
            <a:r>
              <a:rPr lang="fi-FI" dirty="0" smtClean="0"/>
              <a:t> alle – – eihän niitä </a:t>
            </a:r>
            <a:r>
              <a:rPr lang="fi-FI" dirty="0" err="1" smtClean="0"/>
              <a:t>näil</a:t>
            </a:r>
            <a:r>
              <a:rPr lang="fi-FI" dirty="0" smtClean="0"/>
              <a:t> </a:t>
            </a:r>
            <a:r>
              <a:rPr lang="fi-FI" dirty="0" err="1" smtClean="0"/>
              <a:t>laijunnettun</a:t>
            </a:r>
            <a:r>
              <a:rPr lang="fi-FI" dirty="0" smtClean="0"/>
              <a:t> </a:t>
            </a:r>
            <a:r>
              <a:rPr lang="fi-FI" dirty="0" err="1" smtClean="0"/>
              <a:t>niiŋkun</a:t>
            </a:r>
            <a:r>
              <a:rPr lang="fi-FI" dirty="0" smtClean="0"/>
              <a:t> nyt että </a:t>
            </a:r>
            <a:r>
              <a:rPr lang="fi-FI" dirty="0" err="1" smtClean="0"/>
              <a:t>ittek</a:t>
            </a:r>
            <a:r>
              <a:rPr lang="fi-FI" dirty="0" smtClean="0"/>
              <a:t> </a:t>
            </a:r>
            <a:r>
              <a:rPr lang="fi-FI" dirty="0" err="1" smtClean="0"/>
              <a:t>kukaneŋki</a:t>
            </a:r>
            <a:r>
              <a:rPr lang="fi-FI" dirty="0" smtClean="0"/>
              <a:t>, </a:t>
            </a:r>
            <a:r>
              <a:rPr lang="fi-FI" dirty="0" err="1" smtClean="0"/>
              <a:t>täopsiin</a:t>
            </a:r>
            <a:r>
              <a:rPr lang="fi-FI" dirty="0" smtClean="0"/>
              <a:t> siellä net piti niin tykki(</a:t>
            </a:r>
            <a:r>
              <a:rPr lang="fi-FI" dirty="0" err="1" smtClean="0"/>
              <a:t>äj</a:t>
            </a:r>
            <a:r>
              <a:rPr lang="fi-FI" dirty="0" smtClean="0"/>
              <a:t> jos niitä oli niitä niittyjä </a:t>
            </a:r>
            <a:r>
              <a:rPr lang="fi-FI" dirty="0" err="1" smtClean="0"/>
              <a:t>sielä</a:t>
            </a:r>
            <a:r>
              <a:rPr lang="fi-FI" dirty="0" smtClean="0"/>
              <a:t>, </a:t>
            </a:r>
            <a:r>
              <a:rPr lang="fi-FI" dirty="0" err="1" smtClean="0"/>
              <a:t>aijataan</a:t>
            </a:r>
            <a:r>
              <a:rPr lang="fi-FI" dirty="0" smtClean="0"/>
              <a:t> </a:t>
            </a:r>
            <a:r>
              <a:rPr lang="fi-FI" dirty="0" err="1" smtClean="0"/>
              <a:t>niitäkij</a:t>
            </a:r>
            <a:r>
              <a:rPr lang="fi-FI" dirty="0" smtClean="0"/>
              <a:t> jos oli lehmää </a:t>
            </a:r>
            <a:r>
              <a:rPr lang="fi-FI" dirty="0" err="1" smtClean="0"/>
              <a:t>saatavISSA</a:t>
            </a:r>
            <a:r>
              <a:rPr lang="fi-FI" dirty="0" smtClean="0"/>
              <a:t>. ja ei </a:t>
            </a:r>
            <a:r>
              <a:rPr lang="fi-FI" dirty="0" err="1" smtClean="0"/>
              <a:t>mitääm</a:t>
            </a:r>
            <a:r>
              <a:rPr lang="fi-FI" dirty="0" smtClean="0"/>
              <a:t> muuta määrää kyllä se oli </a:t>
            </a:r>
            <a:r>
              <a:rPr lang="fi-FI" dirty="0" err="1" smtClean="0"/>
              <a:t>kauhe</a:t>
            </a:r>
            <a:r>
              <a:rPr lang="fi-FI" dirty="0" smtClean="0"/>
              <a:t>(a se </a:t>
            </a:r>
            <a:r>
              <a:rPr lang="fi-FI" dirty="0" err="1" smtClean="0"/>
              <a:t>se</a:t>
            </a:r>
            <a:r>
              <a:rPr lang="fi-FI" dirty="0" smtClean="0"/>
              <a:t> homma ja, ja kaikki </a:t>
            </a:r>
            <a:r>
              <a:rPr lang="fi-FI" dirty="0" err="1" smtClean="0"/>
              <a:t>tehä</a:t>
            </a:r>
            <a:r>
              <a:rPr lang="fi-FI" dirty="0" smtClean="0"/>
              <a:t> </a:t>
            </a:r>
            <a:r>
              <a:rPr lang="fi-FI" dirty="0" err="1" smtClean="0"/>
              <a:t>itte</a:t>
            </a:r>
            <a:r>
              <a:rPr lang="fi-FI" dirty="0" smtClean="0"/>
              <a:t> </a:t>
            </a:r>
            <a:r>
              <a:rPr lang="fi-FI" dirty="0" err="1" smtClean="0"/>
              <a:t>ee-</a:t>
            </a:r>
            <a:r>
              <a:rPr lang="fi-FI" dirty="0" smtClean="0"/>
              <a:t> </a:t>
            </a:r>
            <a:r>
              <a:rPr lang="fi-FI" dirty="0" err="1" smtClean="0"/>
              <a:t>kaikkit</a:t>
            </a:r>
            <a:r>
              <a:rPr lang="fi-FI" dirty="0" smtClean="0"/>
              <a:t> </a:t>
            </a:r>
            <a:r>
              <a:rPr lang="fi-FI" dirty="0" err="1" smtClean="0"/>
              <a:t>tehä</a:t>
            </a:r>
            <a:r>
              <a:rPr lang="fi-FI" dirty="0" smtClean="0"/>
              <a:t> niin </a:t>
            </a:r>
            <a:r>
              <a:rPr lang="fi-FI" dirty="0" err="1" smtClean="0"/>
              <a:t>aijaalaŋŋat</a:t>
            </a:r>
            <a:r>
              <a:rPr lang="fi-FI" dirty="0" smtClean="0"/>
              <a:t> </a:t>
            </a:r>
            <a:r>
              <a:rPr lang="fi-FI" dirty="0" err="1" smtClean="0"/>
              <a:t>ni</a:t>
            </a:r>
            <a:r>
              <a:rPr lang="fi-FI" dirty="0" smtClean="0"/>
              <a:t> ja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sen </a:t>
            </a:r>
            <a:r>
              <a:rPr lang="fi-FI" dirty="0" err="1" smtClean="0"/>
              <a:t>semmoset</a:t>
            </a:r>
            <a:r>
              <a:rPr lang="fi-FI" dirty="0" smtClean="0"/>
              <a:t> ja kuu- ja </a:t>
            </a:r>
            <a:r>
              <a:rPr lang="fi-FI" dirty="0" err="1" smtClean="0"/>
              <a:t>käyvvä</a:t>
            </a:r>
            <a:r>
              <a:rPr lang="fi-FI" dirty="0" smtClean="0"/>
              <a:t> heinä, l- toisesta paikkaa.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60510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ini">
  <a:themeElements>
    <a:clrScheme name="Berliini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ini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in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TM04033917[[fn=Berliini]]</Template>
  <TotalTime>120</TotalTime>
  <Words>1176</Words>
  <Application>Microsoft Office PowerPoint</Application>
  <PresentationFormat>Laajakuva</PresentationFormat>
  <Paragraphs>56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Berliini</vt:lpstr>
      <vt:lpstr>How to speak Kittilä</vt:lpstr>
      <vt:lpstr>Finnish is easy to learn.</vt:lpstr>
      <vt:lpstr>What’s the big difference?</vt:lpstr>
      <vt:lpstr>Key to learn Lappish a.k.a north dialect</vt:lpstr>
      <vt:lpstr>Kittilä speaking can you hear Rovaniemi?</vt:lpstr>
      <vt:lpstr>Historical Kittilä dialect 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speak Kittilä</dc:title>
  <dc:creator>Takkunen Aapeli - 2MAT151</dc:creator>
  <cp:lastModifiedBy>Jokela Mari</cp:lastModifiedBy>
  <cp:revision>12</cp:revision>
  <dcterms:created xsi:type="dcterms:W3CDTF">2018-05-28T09:40:30Z</dcterms:created>
  <dcterms:modified xsi:type="dcterms:W3CDTF">2018-05-28T11:46:33Z</dcterms:modified>
</cp:coreProperties>
</file>