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Dragan</a:t>
            </a:r>
            <a:r>
              <a:rPr lang="en-US" dirty="0" smtClean="0"/>
              <a:t> </a:t>
            </a:r>
            <a:r>
              <a:rPr lang="en-US" dirty="0" err="1" smtClean="0"/>
              <a:t>Stojkovic</a:t>
            </a:r>
            <a:r>
              <a:rPr lang="en-US" dirty="0"/>
              <a:t> </a:t>
            </a:r>
            <a:r>
              <a:rPr lang="en-US" dirty="0" err="1" smtClean="0"/>
              <a:t>Piksi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Vuk</a:t>
            </a:r>
            <a:r>
              <a:rPr lang="en-US" dirty="0" smtClean="0"/>
              <a:t> </a:t>
            </a:r>
            <a:r>
              <a:rPr lang="en-US" dirty="0" err="1" smtClean="0"/>
              <a:t>Danculovic</a:t>
            </a:r>
            <a:r>
              <a:rPr lang="en-US" dirty="0" smtClean="0"/>
              <a:t> VI/3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03163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err="1" smtClean="0"/>
              <a:t>Later,he</a:t>
            </a:r>
            <a:r>
              <a:rPr lang="en-US" dirty="0" smtClean="0"/>
              <a:t> started his coaching in Nagoya </a:t>
            </a:r>
            <a:r>
              <a:rPr lang="en-US" dirty="0" err="1" smtClean="0"/>
              <a:t>Grampus.After</a:t>
            </a:r>
            <a:r>
              <a:rPr lang="en-US" dirty="0" smtClean="0"/>
              <a:t> </a:t>
            </a:r>
            <a:r>
              <a:rPr lang="en-US" dirty="0" err="1" smtClean="0"/>
              <a:t>that,he</a:t>
            </a:r>
            <a:r>
              <a:rPr lang="en-US" dirty="0" smtClean="0"/>
              <a:t> started with administrative </a:t>
            </a:r>
            <a:r>
              <a:rPr lang="en-US" dirty="0" err="1" smtClean="0"/>
              <a:t>functions,like</a:t>
            </a:r>
            <a:r>
              <a:rPr lang="en-US" dirty="0" smtClean="0"/>
              <a:t> a president of the Yugoslav Football Association and Red Star Belgrade president.</a:t>
            </a:r>
            <a:endParaRPr lang="sr-Latn-RS" dirty="0"/>
          </a:p>
        </p:txBody>
      </p:sp>
      <p:pic>
        <p:nvPicPr>
          <p:cNvPr id="9218" name="Picture 2" descr="C:\Users\SavaVuk\Desktop\Crvena-Zvezda-Dragan-Stojkovic-Piksi-10-original-dres_slika_O_78866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81200"/>
            <a:ext cx="4495800" cy="4205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372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err="1" smtClean="0"/>
              <a:t>Now,Dragan</a:t>
            </a:r>
            <a:r>
              <a:rPr lang="en-US" dirty="0" smtClean="0"/>
              <a:t> </a:t>
            </a:r>
            <a:r>
              <a:rPr lang="en-US" dirty="0" err="1" smtClean="0"/>
              <a:t>Stojkovic</a:t>
            </a:r>
            <a:r>
              <a:rPr lang="en-US" dirty="0" smtClean="0"/>
              <a:t> is a manager of Guangzhou R&amp;F.</a:t>
            </a:r>
            <a:endParaRPr lang="sr-Latn-RS" dirty="0"/>
          </a:p>
        </p:txBody>
      </p:sp>
      <p:pic>
        <p:nvPicPr>
          <p:cNvPr id="10242" name="Picture 2" descr="C:\Users\SavaVuk\Desktop\180px-Guangzhou_R&amp;F_FC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914400"/>
            <a:ext cx="4057650" cy="430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698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err="1" smtClean="0"/>
              <a:t>Dragan</a:t>
            </a:r>
            <a:r>
              <a:rPr lang="en-US" dirty="0" smtClean="0"/>
              <a:t> </a:t>
            </a:r>
            <a:r>
              <a:rPr lang="en-US" dirty="0" err="1" smtClean="0"/>
              <a:t>Stojkovic</a:t>
            </a:r>
            <a:r>
              <a:rPr lang="en-US" dirty="0" smtClean="0"/>
              <a:t> is a Serbian former </a:t>
            </a:r>
            <a:r>
              <a:rPr lang="en-US" dirty="0" err="1" smtClean="0"/>
              <a:t>footballer.He</a:t>
            </a:r>
            <a:r>
              <a:rPr lang="en-US" dirty="0" smtClean="0"/>
              <a:t> </a:t>
            </a:r>
          </a:p>
          <a:p>
            <a:r>
              <a:rPr lang="en-US" dirty="0" smtClean="0"/>
              <a:t>is known under the nickname </a:t>
            </a:r>
            <a:r>
              <a:rPr lang="en-US" dirty="0" err="1" smtClean="0"/>
              <a:t>Piksi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 was born in 1965. in </a:t>
            </a:r>
            <a:r>
              <a:rPr lang="en-US" dirty="0" err="1" smtClean="0"/>
              <a:t>Nis.He</a:t>
            </a:r>
            <a:r>
              <a:rPr lang="en-US" dirty="0" smtClean="0"/>
              <a:t> started to train football very early in FC “</a:t>
            </a:r>
            <a:r>
              <a:rPr lang="en-US" dirty="0" err="1" smtClean="0"/>
              <a:t>Radnicki</a:t>
            </a:r>
            <a:r>
              <a:rPr lang="en-US" dirty="0" smtClean="0"/>
              <a:t>” from </a:t>
            </a:r>
            <a:r>
              <a:rPr lang="en-US" dirty="0" err="1" smtClean="0"/>
              <a:t>Nis.Also,Stojkovic</a:t>
            </a:r>
            <a:r>
              <a:rPr lang="en-US" dirty="0" smtClean="0"/>
              <a:t> began his </a:t>
            </a:r>
            <a:r>
              <a:rPr lang="en-US" dirty="0" err="1" smtClean="0"/>
              <a:t>proffesional</a:t>
            </a:r>
            <a:r>
              <a:rPr lang="en-US" dirty="0" smtClean="0"/>
              <a:t> career in that </a:t>
            </a:r>
            <a:r>
              <a:rPr lang="en-US" dirty="0" err="1" smtClean="0"/>
              <a:t>club,in</a:t>
            </a:r>
            <a:r>
              <a:rPr lang="en-US" dirty="0" smtClean="0"/>
              <a:t> the Yugoslav first </a:t>
            </a:r>
            <a:r>
              <a:rPr lang="en-US" dirty="0" err="1" smtClean="0"/>
              <a:t>League.He</a:t>
            </a:r>
            <a:r>
              <a:rPr lang="en-US" dirty="0" smtClean="0"/>
              <a:t> played as a midfielder.</a:t>
            </a:r>
            <a:endParaRPr lang="sr-Latn-RS" dirty="0"/>
          </a:p>
        </p:txBody>
      </p:sp>
      <p:pic>
        <p:nvPicPr>
          <p:cNvPr id="1026" name="Picture 2" descr="C:\Users\SavaVuk\Desktop\radnicki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743200"/>
            <a:ext cx="3048000" cy="374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449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When he was twenty one year </a:t>
            </a:r>
            <a:r>
              <a:rPr lang="en-US" dirty="0" err="1" smtClean="0"/>
              <a:t>old,he</a:t>
            </a:r>
            <a:r>
              <a:rPr lang="en-US" dirty="0" smtClean="0"/>
              <a:t> moved to Red Star </a:t>
            </a:r>
            <a:r>
              <a:rPr lang="en-US" dirty="0" err="1" smtClean="0"/>
              <a:t>Belgrade.The</a:t>
            </a:r>
            <a:r>
              <a:rPr lang="en-US" dirty="0" smtClean="0"/>
              <a:t> next four </a:t>
            </a:r>
            <a:r>
              <a:rPr lang="en-US" dirty="0" err="1" smtClean="0"/>
              <a:t>seasons,he</a:t>
            </a:r>
            <a:r>
              <a:rPr lang="en-US" dirty="0" smtClean="0"/>
              <a:t> appeared in 120 matches for Red Star and scored 54 </a:t>
            </a:r>
            <a:r>
              <a:rPr lang="en-US" dirty="0" err="1" smtClean="0"/>
              <a:t>goals.He</a:t>
            </a:r>
            <a:r>
              <a:rPr lang="en-US" dirty="0" smtClean="0"/>
              <a:t> became famous.</a:t>
            </a:r>
            <a:endParaRPr lang="sr-Latn-RS" dirty="0"/>
          </a:p>
        </p:txBody>
      </p:sp>
      <p:pic>
        <p:nvPicPr>
          <p:cNvPr id="2050" name="Picture 2" descr="C:\Users\SavaVuk\Desktop\zvez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752600"/>
            <a:ext cx="4495800" cy="449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09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In the summer of 1990,he moved to </a:t>
            </a:r>
            <a:r>
              <a:rPr lang="en-US" dirty="0" err="1" smtClean="0"/>
              <a:t>Olimpique</a:t>
            </a:r>
            <a:r>
              <a:rPr lang="en-US" dirty="0" smtClean="0"/>
              <a:t> de </a:t>
            </a:r>
            <a:r>
              <a:rPr lang="en-US" dirty="0"/>
              <a:t>M</a:t>
            </a:r>
            <a:r>
              <a:rPr lang="en-US" dirty="0" smtClean="0"/>
              <a:t>arseille.</a:t>
            </a:r>
            <a:endParaRPr lang="sr-Latn-RS" dirty="0"/>
          </a:p>
        </p:txBody>
      </p:sp>
      <p:pic>
        <p:nvPicPr>
          <p:cNvPr id="3074" name="Picture 2" descr="C:\Users\SavaVuk\Desktop\Olympique_de_Marseille_logo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619584"/>
            <a:ext cx="4191000" cy="5425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4055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In 1994,Stojkovic signed with Japanese J-League team Nagoya Grampus Eight.</a:t>
            </a:r>
            <a:endParaRPr lang="sr-Latn-RS" dirty="0"/>
          </a:p>
        </p:txBody>
      </p:sp>
      <p:pic>
        <p:nvPicPr>
          <p:cNvPr id="4098" name="Picture 2" descr="C:\Users\SavaVuk\Desktop\200px-NagoyaGrampus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891540"/>
            <a:ext cx="4495800" cy="472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000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err="1" smtClean="0"/>
              <a:t>Also,he</a:t>
            </a:r>
            <a:r>
              <a:rPr lang="en-US" dirty="0" smtClean="0"/>
              <a:t> played for the Yugoslavia national football team and was its captain.</a:t>
            </a:r>
            <a:endParaRPr lang="sr-Latn-RS" dirty="0"/>
          </a:p>
        </p:txBody>
      </p:sp>
      <p:pic>
        <p:nvPicPr>
          <p:cNvPr id="5122" name="Picture 2" descr="C:\Users\SavaVuk\Desktop\356px-Fudbalski_Savez_SFRJ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00200"/>
            <a:ext cx="3800475" cy="484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890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He was known in particular for his </a:t>
            </a:r>
            <a:r>
              <a:rPr lang="en-US" dirty="0" err="1" smtClean="0"/>
              <a:t>vision,technique,creativity,dribbling</a:t>
            </a:r>
            <a:r>
              <a:rPr lang="en-US" dirty="0" smtClean="0"/>
              <a:t> skills and passing </a:t>
            </a:r>
            <a:r>
              <a:rPr lang="en-US" dirty="0" err="1" smtClean="0"/>
              <a:t>ability.Despite</a:t>
            </a:r>
            <a:r>
              <a:rPr lang="en-US" dirty="0" smtClean="0"/>
              <a:t> his </a:t>
            </a:r>
            <a:r>
              <a:rPr lang="en-US" dirty="0" err="1" smtClean="0"/>
              <a:t>talent,his</a:t>
            </a:r>
            <a:r>
              <a:rPr lang="en-US" dirty="0" smtClean="0"/>
              <a:t> </a:t>
            </a:r>
            <a:r>
              <a:rPr lang="en-US" dirty="0" err="1" smtClean="0"/>
              <a:t>creer</a:t>
            </a:r>
            <a:r>
              <a:rPr lang="en-US" dirty="0" smtClean="0"/>
              <a:t> was </a:t>
            </a:r>
          </a:p>
          <a:p>
            <a:r>
              <a:rPr lang="en-US" dirty="0" smtClean="0"/>
              <a:t>affected by several injures.</a:t>
            </a:r>
          </a:p>
          <a:p>
            <a:r>
              <a:rPr lang="en-US" dirty="0" smtClean="0"/>
              <a:t>He won Yugoslav First League 1987/88 and 1988/89 and Yugoslav Cup with Red Star.</a:t>
            </a:r>
            <a:endParaRPr lang="sr-Latn-RS" dirty="0"/>
          </a:p>
        </p:txBody>
      </p:sp>
      <p:pic>
        <p:nvPicPr>
          <p:cNvPr id="6146" name="Picture 2" descr="C:\Users\SavaVuk\Desktop\730z528_stojkov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976" y="2819399"/>
            <a:ext cx="5098612" cy="368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977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err="1" smtClean="0"/>
              <a:t>Also,he</a:t>
            </a:r>
            <a:r>
              <a:rPr lang="en-US" dirty="0" smtClean="0"/>
              <a:t> won French Division 1 1990/91 and UEFA Champions League 1992/93 with </a:t>
            </a:r>
            <a:r>
              <a:rPr lang="en-US" dirty="0" err="1" smtClean="0"/>
              <a:t>Olimpique</a:t>
            </a:r>
            <a:r>
              <a:rPr lang="en-US" dirty="0" smtClean="0"/>
              <a:t> .</a:t>
            </a:r>
            <a:endParaRPr lang="sr-Latn-RS" dirty="0"/>
          </a:p>
        </p:txBody>
      </p:sp>
      <p:pic>
        <p:nvPicPr>
          <p:cNvPr id="7170" name="Picture 2" descr="C:\Users\SavaVuk\Desktop\QNtk9lLaHR0cDovL29jZG4uZXUvaW1hZ2VzL3B1bHNjbXMvTkdNN01EQV8vMTc0YzU5ZTc5YjAwMDk2NDQ5NTQzZWMyODZmMDI4OTEuanBnkZMCzQLkAIGhMA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48747"/>
            <a:ext cx="4800600" cy="5300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520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err="1" smtClean="0"/>
              <a:t>Stojkovic</a:t>
            </a:r>
            <a:r>
              <a:rPr lang="en-US" dirty="0" smtClean="0"/>
              <a:t> won </a:t>
            </a:r>
            <a:r>
              <a:rPr lang="en-US" dirty="0" err="1" smtClean="0"/>
              <a:t>E’mperor’s</a:t>
            </a:r>
            <a:r>
              <a:rPr lang="en-US" dirty="0" smtClean="0"/>
              <a:t> Cup 1995 and 1999 with Nagoya Grampus Eight and bronze medalist on the </a:t>
            </a:r>
          </a:p>
          <a:p>
            <a:r>
              <a:rPr lang="en-US" dirty="0" err="1"/>
              <a:t>O</a:t>
            </a:r>
            <a:r>
              <a:rPr lang="en-US" dirty="0" err="1" smtClean="0"/>
              <a:t>limpics</a:t>
            </a:r>
            <a:r>
              <a:rPr lang="en-US" dirty="0" smtClean="0"/>
              <a:t> with Yugoslavia National </a:t>
            </a:r>
            <a:r>
              <a:rPr lang="en-US" dirty="0" err="1" smtClean="0"/>
              <a:t>Team,in</a:t>
            </a:r>
            <a:r>
              <a:rPr lang="en-US" dirty="0" smtClean="0"/>
              <a:t> 1984.</a:t>
            </a:r>
          </a:p>
          <a:p>
            <a:r>
              <a:rPr lang="en-US" dirty="0" err="1" smtClean="0"/>
              <a:t>Individually,he</a:t>
            </a:r>
            <a:r>
              <a:rPr lang="en-US" dirty="0" smtClean="0"/>
              <a:t> got many awards like Yugoslav footballer of the </a:t>
            </a:r>
            <a:r>
              <a:rPr lang="en-US" dirty="0" err="1" smtClean="0"/>
              <a:t>Year,Star</a:t>
            </a:r>
            <a:r>
              <a:rPr lang="en-US" dirty="0" smtClean="0"/>
              <a:t> of the Red </a:t>
            </a:r>
            <a:r>
              <a:rPr lang="en-US" dirty="0" err="1" smtClean="0"/>
              <a:t>Star,Fifa</a:t>
            </a:r>
            <a:r>
              <a:rPr lang="en-US" dirty="0" smtClean="0"/>
              <a:t> World Cup All-Star </a:t>
            </a:r>
            <a:r>
              <a:rPr lang="en-US" dirty="0" err="1" smtClean="0"/>
              <a:t>Team,Japanese</a:t>
            </a:r>
            <a:r>
              <a:rPr lang="en-US" dirty="0" smtClean="0"/>
              <a:t> footballer of the Year and many other.</a:t>
            </a:r>
          </a:p>
          <a:p>
            <a:endParaRPr lang="sr-Latn-RS" dirty="0"/>
          </a:p>
        </p:txBody>
      </p:sp>
      <p:pic>
        <p:nvPicPr>
          <p:cNvPr id="8194" name="Picture 2" descr="C:\Users\SavaVuk\Desktop\zz-Dragan-Pixie-Stojkovic--e14253467453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576" y="2971800"/>
            <a:ext cx="4708124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813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</TotalTime>
  <Words>254</Words>
  <Application>Microsoft Office PowerPoint</Application>
  <PresentationFormat>On-screen Show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Dragan Stojkovic Piksi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Dragan Stojkovic Piksi</dc:title>
  <dc:creator>SavaVuk</dc:creator>
  <cp:lastModifiedBy>SavaVuk</cp:lastModifiedBy>
  <cp:revision>6</cp:revision>
  <dcterms:created xsi:type="dcterms:W3CDTF">2006-08-16T00:00:00Z</dcterms:created>
  <dcterms:modified xsi:type="dcterms:W3CDTF">2018-05-02T11:17:16Z</dcterms:modified>
</cp:coreProperties>
</file>